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chivo Black" panose="020B0604020202020204" charset="0"/>
      <p:regular r:id="rId23"/>
    </p:embeddedFont>
    <p:embeddedFont>
      <p:font typeface="Anton" panose="020B0604020202020204" charset="0"/>
      <p:regular r:id="rId24"/>
    </p:embeddedFont>
    <p:embeddedFont>
      <p:font typeface="Canva Sans 1 Bold" panose="020B0604020202020204" charset="0"/>
      <p:regular r:id="rId25"/>
    </p:embeddedFont>
    <p:embeddedFont>
      <p:font typeface="Sigher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ilita One" panose="020B0604020202020204" charset="0"/>
      <p:regular r:id="rId31"/>
    </p:embeddedFont>
    <p:embeddedFont>
      <p:font typeface="Lato Bold" panose="020B0604020202020204" charset="0"/>
      <p:regular r:id="rId32"/>
    </p:embeddedFont>
    <p:embeddedFont>
      <p:font typeface="League Spartan" panose="020B0604020202020204" charset="0"/>
      <p:regular r:id="rId33"/>
    </p:embeddedFont>
    <p:embeddedFont>
      <p:font typeface="Bobby Jones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195363" y="2652304"/>
            <a:ext cx="3086100" cy="2171499"/>
            <a:chOff x="0" y="0"/>
            <a:chExt cx="812800" cy="57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02515" y="3519920"/>
            <a:ext cx="5235898" cy="5246370"/>
            <a:chOff x="0" y="0"/>
            <a:chExt cx="6350000" cy="6362700"/>
          </a:xfrm>
        </p:grpSpPr>
        <p:sp>
          <p:nvSpPr>
            <p:cNvPr id="10" name="Freeform 10"/>
            <p:cNvSpPr/>
            <p:nvPr/>
          </p:nvSpPr>
          <p:spPr>
            <a:xfrm>
              <a:off x="-48044" y="-37490"/>
              <a:ext cx="6446076" cy="6446076"/>
            </a:xfrm>
            <a:custGeom>
              <a:avLst/>
              <a:gdLst/>
              <a:ahLst/>
              <a:cxnLst/>
              <a:rect l="l" t="t" r="r" b="b"/>
              <a:pathLst>
                <a:path w="6446076" h="6446076">
                  <a:moveTo>
                    <a:pt x="2100046" y="247180"/>
                  </a:moveTo>
                  <a:cubicBezTo>
                    <a:pt x="2245233" y="65951"/>
                    <a:pt x="2491308" y="0"/>
                    <a:pt x="2707665" y="84366"/>
                  </a:cubicBezTo>
                  <a:lnTo>
                    <a:pt x="3030042" y="210083"/>
                  </a:lnTo>
                  <a:cubicBezTo>
                    <a:pt x="3154159" y="258482"/>
                    <a:pt x="3291929" y="258482"/>
                    <a:pt x="3416046" y="210083"/>
                  </a:cubicBezTo>
                  <a:lnTo>
                    <a:pt x="3738423" y="84366"/>
                  </a:lnTo>
                  <a:cubicBezTo>
                    <a:pt x="3954780" y="0"/>
                    <a:pt x="4200855" y="65951"/>
                    <a:pt x="4346041" y="247180"/>
                  </a:cubicBezTo>
                  <a:lnTo>
                    <a:pt x="4562373" y="517233"/>
                  </a:lnTo>
                  <a:cubicBezTo>
                    <a:pt x="4645668" y="621206"/>
                    <a:pt x="4764984" y="690090"/>
                    <a:pt x="4896676" y="710234"/>
                  </a:cubicBezTo>
                  <a:lnTo>
                    <a:pt x="5238712" y="762558"/>
                  </a:lnTo>
                  <a:cubicBezTo>
                    <a:pt x="5468264" y="797674"/>
                    <a:pt x="5648414" y="977823"/>
                    <a:pt x="5683517" y="1207376"/>
                  </a:cubicBezTo>
                  <a:lnTo>
                    <a:pt x="5735841" y="1549412"/>
                  </a:lnTo>
                  <a:cubicBezTo>
                    <a:pt x="5755983" y="1681101"/>
                    <a:pt x="5824869" y="1800414"/>
                    <a:pt x="5928842" y="1883702"/>
                  </a:cubicBezTo>
                  <a:lnTo>
                    <a:pt x="6198895" y="2100033"/>
                  </a:lnTo>
                  <a:cubicBezTo>
                    <a:pt x="6380137" y="2245220"/>
                    <a:pt x="6446076" y="2491308"/>
                    <a:pt x="6361709" y="2707652"/>
                  </a:cubicBezTo>
                  <a:lnTo>
                    <a:pt x="6236005" y="3030029"/>
                  </a:lnTo>
                  <a:cubicBezTo>
                    <a:pt x="6187605" y="3154150"/>
                    <a:pt x="6187605" y="3291925"/>
                    <a:pt x="6236005" y="3416046"/>
                  </a:cubicBezTo>
                  <a:lnTo>
                    <a:pt x="6361709" y="3738423"/>
                  </a:lnTo>
                  <a:cubicBezTo>
                    <a:pt x="6446076" y="3954780"/>
                    <a:pt x="6380137" y="4200855"/>
                    <a:pt x="6198895" y="4346041"/>
                  </a:cubicBezTo>
                  <a:lnTo>
                    <a:pt x="5928842" y="4562373"/>
                  </a:lnTo>
                  <a:cubicBezTo>
                    <a:pt x="5824869" y="4645661"/>
                    <a:pt x="5755983" y="4764974"/>
                    <a:pt x="5735841" y="4896662"/>
                  </a:cubicBezTo>
                  <a:lnTo>
                    <a:pt x="5683517" y="5238699"/>
                  </a:lnTo>
                  <a:cubicBezTo>
                    <a:pt x="5648401" y="5468252"/>
                    <a:pt x="5468264" y="5648401"/>
                    <a:pt x="5238712" y="5683516"/>
                  </a:cubicBezTo>
                  <a:lnTo>
                    <a:pt x="4896663" y="5735840"/>
                  </a:lnTo>
                  <a:cubicBezTo>
                    <a:pt x="4764975" y="5755985"/>
                    <a:pt x="4645663" y="5824870"/>
                    <a:pt x="4562373" y="5928842"/>
                  </a:cubicBezTo>
                  <a:lnTo>
                    <a:pt x="4346041" y="6198895"/>
                  </a:lnTo>
                  <a:cubicBezTo>
                    <a:pt x="4200855" y="6380137"/>
                    <a:pt x="3954780" y="6446075"/>
                    <a:pt x="3738423" y="6361709"/>
                  </a:cubicBezTo>
                  <a:lnTo>
                    <a:pt x="3416046" y="6235992"/>
                  </a:lnTo>
                  <a:cubicBezTo>
                    <a:pt x="3291929" y="6187593"/>
                    <a:pt x="3154159" y="6187593"/>
                    <a:pt x="3030042" y="6235992"/>
                  </a:cubicBezTo>
                  <a:lnTo>
                    <a:pt x="2707665" y="6361709"/>
                  </a:lnTo>
                  <a:cubicBezTo>
                    <a:pt x="2491308" y="6446075"/>
                    <a:pt x="2245233" y="6380137"/>
                    <a:pt x="2100046" y="6198895"/>
                  </a:cubicBezTo>
                  <a:lnTo>
                    <a:pt x="1883715" y="5928842"/>
                  </a:lnTo>
                  <a:cubicBezTo>
                    <a:pt x="1800425" y="5824870"/>
                    <a:pt x="1681113" y="5755985"/>
                    <a:pt x="1549425" y="5735840"/>
                  </a:cubicBezTo>
                  <a:lnTo>
                    <a:pt x="1207376" y="5683516"/>
                  </a:lnTo>
                  <a:cubicBezTo>
                    <a:pt x="977824" y="5648401"/>
                    <a:pt x="797674" y="5468252"/>
                    <a:pt x="762571" y="5238699"/>
                  </a:cubicBezTo>
                  <a:lnTo>
                    <a:pt x="710247" y="4896662"/>
                  </a:lnTo>
                  <a:cubicBezTo>
                    <a:pt x="690104" y="4764975"/>
                    <a:pt x="621219" y="4645662"/>
                    <a:pt x="517245" y="4562373"/>
                  </a:cubicBezTo>
                  <a:lnTo>
                    <a:pt x="247180" y="4346041"/>
                  </a:lnTo>
                  <a:cubicBezTo>
                    <a:pt x="65951" y="4200855"/>
                    <a:pt x="13" y="3954780"/>
                    <a:pt x="84366" y="3738422"/>
                  </a:cubicBezTo>
                  <a:lnTo>
                    <a:pt x="210071" y="3416045"/>
                  </a:lnTo>
                  <a:cubicBezTo>
                    <a:pt x="258469" y="3291924"/>
                    <a:pt x="258469" y="3154150"/>
                    <a:pt x="210071" y="3030029"/>
                  </a:cubicBezTo>
                  <a:lnTo>
                    <a:pt x="84366" y="2707652"/>
                  </a:lnTo>
                  <a:cubicBezTo>
                    <a:pt x="0" y="2491308"/>
                    <a:pt x="65938" y="2245220"/>
                    <a:pt x="247180" y="2100033"/>
                  </a:cubicBezTo>
                  <a:lnTo>
                    <a:pt x="517233" y="1883702"/>
                  </a:lnTo>
                  <a:cubicBezTo>
                    <a:pt x="621206" y="1800413"/>
                    <a:pt x="690091" y="1681100"/>
                    <a:pt x="710235" y="1549412"/>
                  </a:cubicBezTo>
                  <a:lnTo>
                    <a:pt x="762559" y="1207376"/>
                  </a:lnTo>
                  <a:cubicBezTo>
                    <a:pt x="797661" y="977823"/>
                    <a:pt x="977811" y="797674"/>
                    <a:pt x="1207363" y="762558"/>
                  </a:cubicBezTo>
                  <a:lnTo>
                    <a:pt x="1549413" y="710234"/>
                  </a:lnTo>
                  <a:cubicBezTo>
                    <a:pt x="1681100" y="690089"/>
                    <a:pt x="1800412" y="621204"/>
                    <a:pt x="1883702" y="517232"/>
                  </a:cubicBezTo>
                  <a:close/>
                </a:path>
              </a:pathLst>
            </a:custGeom>
            <a:blipFill>
              <a:blip r:embed="rId3"/>
              <a:stretch>
                <a:fillRect l="-61265" r="-61265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028700" y="604512"/>
            <a:ext cx="1876784" cy="1766385"/>
          </a:xfrm>
          <a:custGeom>
            <a:avLst/>
            <a:gdLst/>
            <a:ahLst/>
            <a:cxnLst/>
            <a:rect l="l" t="t" r="r" b="b"/>
            <a:pathLst>
              <a:path w="1876784" h="1766385">
                <a:moveTo>
                  <a:pt x="0" y="0"/>
                </a:moveTo>
                <a:lnTo>
                  <a:pt x="1876784" y="0"/>
                </a:lnTo>
                <a:lnTo>
                  <a:pt x="1876784" y="1766385"/>
                </a:lnTo>
                <a:lnTo>
                  <a:pt x="0" y="1766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44129" y="4600854"/>
            <a:ext cx="8886539" cy="176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74"/>
              </a:lnSpc>
            </a:pPr>
            <a:r>
              <a:rPr lang="en-US" sz="505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BIMBINGAN PADA ERA DIGITAL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44129" y="3534553"/>
            <a:ext cx="9507315" cy="109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4"/>
              </a:lnSpc>
            </a:pPr>
            <a:r>
              <a:rPr lang="en-US" sz="6403">
                <a:solidFill>
                  <a:srgbClr val="303642"/>
                </a:solidFill>
                <a:latin typeface="Lilita One"/>
                <a:ea typeface="Lilita One"/>
                <a:cs typeface="Lilita One"/>
                <a:sym typeface="Lilita One"/>
              </a:rPr>
              <a:t>LAYANAN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74494" y="8812781"/>
            <a:ext cx="4691939" cy="84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419">
                <a:solidFill>
                  <a:srgbClr val="303642"/>
                </a:solidFill>
                <a:latin typeface="Archivo Black"/>
                <a:ea typeface="Archivo Black"/>
                <a:cs typeface="Archivo Black"/>
                <a:sym typeface="Archivo Black"/>
              </a:rPr>
              <a:t>LULUS PUJI LESTARI, S.Pd.</a:t>
            </a:r>
          </a:p>
          <a:p>
            <a:pPr algn="ctr">
              <a:lnSpc>
                <a:spcPts val="3387"/>
              </a:lnSpc>
              <a:spcBef>
                <a:spcPct val="0"/>
              </a:spcBef>
            </a:pPr>
            <a:r>
              <a:rPr lang="en-US" sz="2419">
                <a:solidFill>
                  <a:srgbClr val="303642"/>
                </a:solidFill>
                <a:latin typeface="Archivo Black"/>
                <a:ea typeface="Archivo Black"/>
                <a:cs typeface="Archivo Black"/>
                <a:sym typeface="Archivo Black"/>
              </a:rPr>
              <a:t>NIP 198305102009032007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4129" y="6878036"/>
            <a:ext cx="9507315" cy="188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4"/>
              </a:lnSpc>
            </a:pPr>
            <a:r>
              <a:rPr lang="en-US" sz="3673">
                <a:solidFill>
                  <a:srgbClr val="000000"/>
                </a:solidFill>
                <a:latin typeface="Sigher"/>
                <a:ea typeface="Sigher"/>
                <a:cs typeface="Sigher"/>
                <a:sym typeface="Sigher"/>
              </a:rPr>
              <a:t>Disajikan dalam Kegiatan</a:t>
            </a:r>
          </a:p>
          <a:p>
            <a:pPr algn="l">
              <a:lnSpc>
                <a:spcPts val="3269"/>
              </a:lnSpc>
            </a:pPr>
            <a:r>
              <a:rPr lang="en-US" sz="3673">
                <a:solidFill>
                  <a:srgbClr val="000000"/>
                </a:solidFill>
                <a:latin typeface="Sigher"/>
                <a:ea typeface="Sigher"/>
                <a:cs typeface="Sigher"/>
                <a:sym typeface="Sigher"/>
              </a:rPr>
              <a:t>Musyawarah Guru Bimbingan dan Konseling (MGBK)</a:t>
            </a:r>
          </a:p>
          <a:p>
            <a:pPr algn="l">
              <a:lnSpc>
                <a:spcPts val="3269"/>
              </a:lnSpc>
            </a:pPr>
            <a:r>
              <a:rPr lang="en-US" sz="3673">
                <a:solidFill>
                  <a:srgbClr val="000000"/>
                </a:solidFill>
                <a:latin typeface="Sigher"/>
                <a:ea typeface="Sigher"/>
                <a:cs typeface="Sigher"/>
                <a:sym typeface="Sigher"/>
              </a:rPr>
              <a:t>SMP Kabupaten Malang</a:t>
            </a:r>
          </a:p>
          <a:p>
            <a:pPr algn="l">
              <a:lnSpc>
                <a:spcPts val="4260"/>
              </a:lnSpc>
            </a:pPr>
            <a:r>
              <a:rPr lang="en-US" sz="3673">
                <a:solidFill>
                  <a:srgbClr val="000000"/>
                </a:solidFill>
                <a:latin typeface="Sigher"/>
                <a:ea typeface="Sigher"/>
                <a:cs typeface="Sigher"/>
                <a:sym typeface="Sigher"/>
              </a:rPr>
              <a:t>Rabu, 7 Agustus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57791" y="807402"/>
            <a:ext cx="7353342" cy="129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4"/>
              </a:lnSpc>
            </a:pPr>
            <a:r>
              <a:rPr lang="en-US" sz="3724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KOMUNITAS BELAJAR MGBK KABUPATEN MALANG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75594" y="737276"/>
            <a:ext cx="1312406" cy="1165729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1615" y="1990778"/>
            <a:ext cx="4104904" cy="4239545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43147" r="-4314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838536" y="1990778"/>
            <a:ext cx="6953562" cy="8683304"/>
          </a:xfrm>
          <a:custGeom>
            <a:avLst/>
            <a:gdLst/>
            <a:ahLst/>
            <a:cxnLst/>
            <a:rect l="l" t="t" r="r" b="b"/>
            <a:pathLst>
              <a:path w="6953562" h="8683304">
                <a:moveTo>
                  <a:pt x="0" y="0"/>
                </a:moveTo>
                <a:lnTo>
                  <a:pt x="6953562" y="0"/>
                </a:lnTo>
                <a:lnTo>
                  <a:pt x="6953562" y="8683303"/>
                </a:lnTo>
                <a:lnTo>
                  <a:pt x="0" y="8683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341020" y="752055"/>
            <a:ext cx="5634574" cy="123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4"/>
              </a:lnSpc>
            </a:pPr>
            <a:r>
              <a:rPr lang="en-US" sz="355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PERILAKU SISWA DI ERA DIGITAL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44424" y="866355"/>
            <a:ext cx="1174747" cy="95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7"/>
              </a:lnSpc>
            </a:pPr>
            <a:r>
              <a:rPr lang="en-US" sz="563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1615" y="6465209"/>
            <a:ext cx="3303999" cy="52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307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Judi Online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75594" y="737276"/>
            <a:ext cx="1312406" cy="1165729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41020" y="752055"/>
            <a:ext cx="5634574" cy="123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4"/>
              </a:lnSpc>
            </a:pPr>
            <a:r>
              <a:rPr lang="en-US" sz="355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PERILAKU SISWA DI ERA DIGITAL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44424" y="866355"/>
            <a:ext cx="1174747" cy="95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7"/>
              </a:lnSpc>
            </a:pPr>
            <a:r>
              <a:rPr lang="en-US" sz="563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3092" y="1905053"/>
            <a:ext cx="12781402" cy="649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4"/>
              </a:lnSpc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Masalah Umum Lainnya: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Kecanduan Game Online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Pornografi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Kesenjangan Ekonomi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Ketidak Pastian Pekerjaan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Perubahan Budaya dan Nilai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Minimnya Interaksi Sosial di Dunia Nyata</a:t>
            </a:r>
          </a:p>
          <a:p>
            <a:pPr marL="881256" lvl="1" indent="-440628" algn="l">
              <a:lnSpc>
                <a:spcPts val="5714"/>
              </a:lnSpc>
              <a:buAutoNum type="arabicPeriod"/>
            </a:pPr>
            <a:r>
              <a:rPr lang="en-US" sz="408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Menurunnya Kemampuan Komunikasi Sosial Masyarakat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77829" y="8744052"/>
            <a:ext cx="4377585" cy="1256927"/>
            <a:chOff x="0" y="0"/>
            <a:chExt cx="1152944" cy="3310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52944" cy="331043"/>
            </a:xfrm>
            <a:custGeom>
              <a:avLst/>
              <a:gdLst/>
              <a:ahLst/>
              <a:cxnLst/>
              <a:rect l="l" t="t" r="r" b="b"/>
              <a:pathLst>
                <a:path w="1152944" h="331043">
                  <a:moveTo>
                    <a:pt x="0" y="0"/>
                  </a:moveTo>
                  <a:lnTo>
                    <a:pt x="1152944" y="0"/>
                  </a:lnTo>
                  <a:lnTo>
                    <a:pt x="1152944" y="331043"/>
                  </a:lnTo>
                  <a:lnTo>
                    <a:pt x="0" y="331043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52944" cy="37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9144" y="724549"/>
            <a:ext cx="1627699" cy="1445784"/>
            <a:chOff x="0" y="0"/>
            <a:chExt cx="812800" cy="7219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73406" y="872798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48415" y="335923"/>
            <a:ext cx="10010885" cy="6971498"/>
          </a:xfrm>
          <a:custGeom>
            <a:avLst/>
            <a:gdLst/>
            <a:ahLst/>
            <a:cxnLst/>
            <a:rect l="l" t="t" r="r" b="b"/>
            <a:pathLst>
              <a:path w="10010885" h="6971498">
                <a:moveTo>
                  <a:pt x="0" y="0"/>
                </a:moveTo>
                <a:lnTo>
                  <a:pt x="10010885" y="0"/>
                </a:lnTo>
                <a:lnTo>
                  <a:pt x="10010885" y="6971498"/>
                </a:lnTo>
                <a:lnTo>
                  <a:pt x="0" y="6971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84" t="-2870" r="-13685" b="-566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362753"/>
            <a:ext cx="3441007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SOLUSI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319236"/>
            <a:ext cx="4891947" cy="70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414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LITERASI DIGITAL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30609" y="7913340"/>
            <a:ext cx="9887189" cy="70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414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WAJIB DIMILIKI PADA ERA DIGITAL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20647" y="8868001"/>
            <a:ext cx="4891947" cy="704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414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KONSELOR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86271" y="8744052"/>
            <a:ext cx="4377585" cy="1256927"/>
            <a:chOff x="0" y="0"/>
            <a:chExt cx="1152944" cy="3310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2944" cy="331043"/>
            </a:xfrm>
            <a:custGeom>
              <a:avLst/>
              <a:gdLst/>
              <a:ahLst/>
              <a:cxnLst/>
              <a:rect l="l" t="t" r="r" b="b"/>
              <a:pathLst>
                <a:path w="1152944" h="331043">
                  <a:moveTo>
                    <a:pt x="0" y="0"/>
                  </a:moveTo>
                  <a:lnTo>
                    <a:pt x="1152944" y="0"/>
                  </a:lnTo>
                  <a:lnTo>
                    <a:pt x="1152944" y="331043"/>
                  </a:lnTo>
                  <a:lnTo>
                    <a:pt x="0" y="331043"/>
                  </a:ln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152944" cy="378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629089" y="8982217"/>
            <a:ext cx="4891947" cy="704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414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SISWA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9113" y="699341"/>
            <a:ext cx="17429486" cy="8125710"/>
          </a:xfrm>
          <a:custGeom>
            <a:avLst/>
            <a:gdLst/>
            <a:ahLst/>
            <a:cxnLst/>
            <a:rect l="l" t="t" r="r" b="b"/>
            <a:pathLst>
              <a:path w="17429486" h="8125710">
                <a:moveTo>
                  <a:pt x="0" y="0"/>
                </a:moveTo>
                <a:lnTo>
                  <a:pt x="17429486" y="0"/>
                </a:lnTo>
                <a:lnTo>
                  <a:pt x="17429486" y="8125710"/>
                </a:lnTo>
                <a:lnTo>
                  <a:pt x="0" y="8125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818" b="-99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4851" y="149906"/>
            <a:ext cx="1627699" cy="1445784"/>
            <a:chOff x="0" y="0"/>
            <a:chExt cx="812800" cy="7219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79113" y="298155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851" y="149906"/>
            <a:ext cx="1627699" cy="1445784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9113" y="298155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42549" y="454672"/>
            <a:ext cx="16134868" cy="8564480"/>
          </a:xfrm>
          <a:custGeom>
            <a:avLst/>
            <a:gdLst/>
            <a:ahLst/>
            <a:cxnLst/>
            <a:rect l="l" t="t" r="r" b="b"/>
            <a:pathLst>
              <a:path w="16134868" h="8564480">
                <a:moveTo>
                  <a:pt x="0" y="0"/>
                </a:moveTo>
                <a:lnTo>
                  <a:pt x="16134869" y="0"/>
                </a:lnTo>
                <a:lnTo>
                  <a:pt x="16134869" y="8564480"/>
                </a:lnTo>
                <a:lnTo>
                  <a:pt x="0" y="8564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17920" y="298155"/>
            <a:ext cx="19732592" cy="8792063"/>
          </a:xfrm>
          <a:custGeom>
            <a:avLst/>
            <a:gdLst/>
            <a:ahLst/>
            <a:cxnLst/>
            <a:rect l="l" t="t" r="r" b="b"/>
            <a:pathLst>
              <a:path w="19732592" h="8792063">
                <a:moveTo>
                  <a:pt x="0" y="0"/>
                </a:moveTo>
                <a:lnTo>
                  <a:pt x="19732592" y="0"/>
                </a:lnTo>
                <a:lnTo>
                  <a:pt x="19732592" y="8792063"/>
                </a:lnTo>
                <a:lnTo>
                  <a:pt x="0" y="8792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18" r="-5068" b="-1137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4851" y="149906"/>
            <a:ext cx="1627699" cy="1445784"/>
            <a:chOff x="0" y="0"/>
            <a:chExt cx="812800" cy="721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79113" y="298155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851" y="149906"/>
            <a:ext cx="1627699" cy="1445784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9113" y="298155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3551" y="1681691"/>
            <a:ext cx="17044449" cy="6923618"/>
          </a:xfrm>
          <a:custGeom>
            <a:avLst/>
            <a:gdLst/>
            <a:ahLst/>
            <a:cxnLst/>
            <a:rect l="l" t="t" r="r" b="b"/>
            <a:pathLst>
              <a:path w="17044449" h="6923618">
                <a:moveTo>
                  <a:pt x="0" y="0"/>
                </a:moveTo>
                <a:lnTo>
                  <a:pt x="17044449" y="0"/>
                </a:lnTo>
                <a:lnTo>
                  <a:pt x="17044449" y="6923618"/>
                </a:lnTo>
                <a:lnTo>
                  <a:pt x="0" y="6923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4851" y="149906"/>
            <a:ext cx="1627699" cy="1445784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9113" y="298155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595690"/>
            <a:ext cx="18378415" cy="6016041"/>
          </a:xfrm>
          <a:custGeom>
            <a:avLst/>
            <a:gdLst/>
            <a:ahLst/>
            <a:cxnLst/>
            <a:rect l="l" t="t" r="r" b="b"/>
            <a:pathLst>
              <a:path w="18378415" h="6016041">
                <a:moveTo>
                  <a:pt x="0" y="0"/>
                </a:moveTo>
                <a:lnTo>
                  <a:pt x="18378415" y="0"/>
                </a:lnTo>
                <a:lnTo>
                  <a:pt x="18378415" y="6016041"/>
                </a:lnTo>
                <a:lnTo>
                  <a:pt x="0" y="60160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9144" y="724549"/>
            <a:ext cx="1627699" cy="1445784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3406" y="872798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60008" y="4949918"/>
            <a:ext cx="5927104" cy="4680471"/>
          </a:xfrm>
          <a:custGeom>
            <a:avLst/>
            <a:gdLst/>
            <a:ahLst/>
            <a:cxnLst/>
            <a:rect l="l" t="t" r="r" b="b"/>
            <a:pathLst>
              <a:path w="5927104" h="4680471">
                <a:moveTo>
                  <a:pt x="0" y="0"/>
                </a:moveTo>
                <a:lnTo>
                  <a:pt x="5927104" y="0"/>
                </a:lnTo>
                <a:lnTo>
                  <a:pt x="5927104" y="4680471"/>
                </a:lnTo>
                <a:lnTo>
                  <a:pt x="0" y="4680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63475" y="724549"/>
            <a:ext cx="8814145" cy="4468432"/>
          </a:xfrm>
          <a:custGeom>
            <a:avLst/>
            <a:gdLst/>
            <a:ahLst/>
            <a:cxnLst/>
            <a:rect l="l" t="t" r="r" b="b"/>
            <a:pathLst>
              <a:path w="8814145" h="4468432">
                <a:moveTo>
                  <a:pt x="0" y="0"/>
                </a:moveTo>
                <a:lnTo>
                  <a:pt x="8814146" y="0"/>
                </a:lnTo>
                <a:lnTo>
                  <a:pt x="8814146" y="4468432"/>
                </a:lnTo>
                <a:lnTo>
                  <a:pt x="0" y="446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433913"/>
            <a:ext cx="3750879" cy="82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5"/>
              </a:lnSpc>
            </a:pPr>
            <a:r>
              <a:rPr lang="en-US" sz="2404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CONTOH LAYANAN BK</a:t>
            </a:r>
          </a:p>
          <a:p>
            <a:pPr algn="l">
              <a:lnSpc>
                <a:spcPts val="3365"/>
              </a:lnSpc>
            </a:pPr>
            <a:r>
              <a:rPr lang="en-US" sz="2404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SMP NEGERI 1 DONOMULYO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9144" y="724549"/>
            <a:ext cx="1627699" cy="1445784"/>
            <a:chOff x="0" y="0"/>
            <a:chExt cx="812800" cy="7219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3406" y="872798"/>
            <a:ext cx="699174" cy="1149286"/>
          </a:xfrm>
          <a:custGeom>
            <a:avLst/>
            <a:gdLst/>
            <a:ahLst/>
            <a:cxnLst/>
            <a:rect l="l" t="t" r="r" b="b"/>
            <a:pathLst>
              <a:path w="699174" h="1149286">
                <a:moveTo>
                  <a:pt x="0" y="0"/>
                </a:moveTo>
                <a:lnTo>
                  <a:pt x="699174" y="0"/>
                </a:lnTo>
                <a:lnTo>
                  <a:pt x="699174" y="1149286"/>
                </a:lnTo>
                <a:lnTo>
                  <a:pt x="0" y="114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63299" y="872798"/>
            <a:ext cx="10183630" cy="7240900"/>
          </a:xfrm>
          <a:custGeom>
            <a:avLst/>
            <a:gdLst/>
            <a:ahLst/>
            <a:cxnLst/>
            <a:rect l="l" t="t" r="r" b="b"/>
            <a:pathLst>
              <a:path w="10183630" h="7240900">
                <a:moveTo>
                  <a:pt x="0" y="0"/>
                </a:moveTo>
                <a:lnTo>
                  <a:pt x="10183630" y="0"/>
                </a:lnTo>
                <a:lnTo>
                  <a:pt x="10183630" y="7240900"/>
                </a:lnTo>
                <a:lnTo>
                  <a:pt x="0" y="724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433913"/>
            <a:ext cx="3750879" cy="824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5"/>
              </a:lnSpc>
            </a:pPr>
            <a:r>
              <a:rPr lang="en-US" sz="2404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CONTOH LAYANAN BK</a:t>
            </a:r>
          </a:p>
          <a:p>
            <a:pPr algn="l">
              <a:lnSpc>
                <a:spcPts val="3365"/>
              </a:lnSpc>
            </a:pPr>
            <a:r>
              <a:rPr lang="en-US" sz="2404">
                <a:solidFill>
                  <a:srgbClr val="004AAD"/>
                </a:solidFill>
                <a:latin typeface="Bobby Jones"/>
                <a:ea typeface="Bobby Jones"/>
                <a:cs typeface="Bobby Jones"/>
                <a:sym typeface="Bobby Jones"/>
              </a:rPr>
              <a:t>SMP NEGERI 1 DONOMULYO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90929" y="0"/>
            <a:ext cx="7707022" cy="10287000"/>
            <a:chOff x="0" y="0"/>
            <a:chExt cx="202983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833" cy="2709333"/>
            </a:xfrm>
            <a:custGeom>
              <a:avLst/>
              <a:gdLst/>
              <a:ahLst/>
              <a:cxnLst/>
              <a:rect l="l" t="t" r="r" b="b"/>
              <a:pathLst>
                <a:path w="2029833" h="2709333">
                  <a:moveTo>
                    <a:pt x="0" y="0"/>
                  </a:moveTo>
                  <a:lnTo>
                    <a:pt x="2029833" y="0"/>
                  </a:lnTo>
                  <a:lnTo>
                    <a:pt x="20298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2983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23122" y="8943885"/>
            <a:ext cx="897167" cy="2183545"/>
            <a:chOff x="0" y="0"/>
            <a:chExt cx="236291" cy="5750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91" cy="575090"/>
            </a:xfrm>
            <a:custGeom>
              <a:avLst/>
              <a:gdLst/>
              <a:ahLst/>
              <a:cxnLst/>
              <a:rect l="l" t="t" r="r" b="b"/>
              <a:pathLst>
                <a:path w="236291" h="575090">
                  <a:moveTo>
                    <a:pt x="118145" y="0"/>
                  </a:moveTo>
                  <a:lnTo>
                    <a:pt x="118145" y="0"/>
                  </a:lnTo>
                  <a:cubicBezTo>
                    <a:pt x="183395" y="0"/>
                    <a:pt x="236291" y="52895"/>
                    <a:pt x="236291" y="118145"/>
                  </a:cubicBezTo>
                  <a:lnTo>
                    <a:pt x="236291" y="456945"/>
                  </a:lnTo>
                  <a:cubicBezTo>
                    <a:pt x="236291" y="488279"/>
                    <a:pt x="223843" y="518330"/>
                    <a:pt x="201687" y="540486"/>
                  </a:cubicBezTo>
                  <a:cubicBezTo>
                    <a:pt x="179530" y="562643"/>
                    <a:pt x="149480" y="575090"/>
                    <a:pt x="118145" y="575090"/>
                  </a:cubicBezTo>
                  <a:lnTo>
                    <a:pt x="118145" y="575090"/>
                  </a:lnTo>
                  <a:cubicBezTo>
                    <a:pt x="86811" y="575090"/>
                    <a:pt x="56761" y="562643"/>
                    <a:pt x="34604" y="540486"/>
                  </a:cubicBezTo>
                  <a:cubicBezTo>
                    <a:pt x="12447" y="518330"/>
                    <a:pt x="0" y="488279"/>
                    <a:pt x="0" y="456945"/>
                  </a:cubicBezTo>
                  <a:lnTo>
                    <a:pt x="0" y="118145"/>
                  </a:lnTo>
                  <a:cubicBezTo>
                    <a:pt x="0" y="86811"/>
                    <a:pt x="12447" y="56761"/>
                    <a:pt x="34604" y="34604"/>
                  </a:cubicBezTo>
                  <a:cubicBezTo>
                    <a:pt x="56761" y="12447"/>
                    <a:pt x="86811" y="0"/>
                    <a:pt x="11814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6291" cy="622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41540" y="1844156"/>
            <a:ext cx="4842085" cy="157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RUANG LINGKUP</a:t>
            </a:r>
          </a:p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MATERI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82818" y="1287138"/>
            <a:ext cx="9616889" cy="805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3999" lvl="1" indent="-612000" algn="l">
              <a:lnSpc>
                <a:spcPts val="7937"/>
              </a:lnSpc>
              <a:buAutoNum type="arabicPeriod"/>
            </a:pP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Potret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Penggunaan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Internet di Indonesia</a:t>
            </a:r>
          </a:p>
          <a:p>
            <a:pPr marL="1223999" lvl="1" indent="-612000" algn="l">
              <a:lnSpc>
                <a:spcPts val="7937"/>
              </a:lnSpc>
              <a:buAutoNum type="arabicPeriod"/>
            </a:pP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Relevansi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Kemajuan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Teknologi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Digital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dengan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Layanan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BK di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sekolah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</a:p>
          <a:p>
            <a:pPr marL="1223999" lvl="1" indent="-612000" algn="l">
              <a:lnSpc>
                <a:spcPts val="7937"/>
              </a:lnSpc>
              <a:buAutoNum type="arabicPeriod"/>
            </a:pP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Problem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Perilaku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</a:t>
            </a:r>
            <a:r>
              <a:rPr lang="en-US" sz="5669" dirty="0" err="1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Siswa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 di Era Digital</a:t>
            </a:r>
          </a:p>
          <a:p>
            <a:pPr marL="1223999" lvl="1" indent="-612000" algn="l">
              <a:lnSpc>
                <a:spcPts val="7937"/>
              </a:lnSpc>
              <a:spcBef>
                <a:spcPct val="0"/>
              </a:spcBef>
              <a:buAutoNum type="arabicPeriod"/>
            </a:pPr>
            <a:r>
              <a:rPr lang="en-US" sz="5669" dirty="0" err="1" smtClean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Solusi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&gt;</a:t>
            </a:r>
            <a:r>
              <a:rPr lang="en-US" sz="5669" dirty="0" smtClean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&gt; </a:t>
            </a:r>
            <a:r>
              <a:rPr lang="en-US" sz="5669" dirty="0">
                <a:solidFill>
                  <a:srgbClr val="004AAD"/>
                </a:solidFill>
                <a:latin typeface="Sigher"/>
                <a:ea typeface="Sigher"/>
                <a:cs typeface="Sigher"/>
                <a:sym typeface="Sigher"/>
              </a:rPr>
              <a:t>LITERASI DIGITAL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68886" y="3686432"/>
            <a:ext cx="6587393" cy="6600568"/>
            <a:chOff x="0" y="0"/>
            <a:chExt cx="6350000" cy="6362700"/>
          </a:xfrm>
        </p:grpSpPr>
        <p:sp>
          <p:nvSpPr>
            <p:cNvPr id="15" name="Freeform 15"/>
            <p:cNvSpPr/>
            <p:nvPr/>
          </p:nvSpPr>
          <p:spPr>
            <a:xfrm>
              <a:off x="-48044" y="-37490"/>
              <a:ext cx="6446076" cy="6446076"/>
            </a:xfrm>
            <a:custGeom>
              <a:avLst/>
              <a:gdLst/>
              <a:ahLst/>
              <a:cxnLst/>
              <a:rect l="l" t="t" r="r" b="b"/>
              <a:pathLst>
                <a:path w="6446076" h="6446076">
                  <a:moveTo>
                    <a:pt x="2100046" y="247180"/>
                  </a:moveTo>
                  <a:cubicBezTo>
                    <a:pt x="2245233" y="65951"/>
                    <a:pt x="2491308" y="0"/>
                    <a:pt x="2707665" y="84366"/>
                  </a:cubicBezTo>
                  <a:lnTo>
                    <a:pt x="3030042" y="210083"/>
                  </a:lnTo>
                  <a:cubicBezTo>
                    <a:pt x="3154159" y="258482"/>
                    <a:pt x="3291929" y="258482"/>
                    <a:pt x="3416046" y="210083"/>
                  </a:cubicBezTo>
                  <a:lnTo>
                    <a:pt x="3738423" y="84366"/>
                  </a:lnTo>
                  <a:cubicBezTo>
                    <a:pt x="3954780" y="0"/>
                    <a:pt x="4200855" y="65951"/>
                    <a:pt x="4346041" y="247180"/>
                  </a:cubicBezTo>
                  <a:lnTo>
                    <a:pt x="4562373" y="517233"/>
                  </a:lnTo>
                  <a:cubicBezTo>
                    <a:pt x="4645668" y="621206"/>
                    <a:pt x="4764984" y="690090"/>
                    <a:pt x="4896676" y="710234"/>
                  </a:cubicBezTo>
                  <a:lnTo>
                    <a:pt x="5238712" y="762558"/>
                  </a:lnTo>
                  <a:cubicBezTo>
                    <a:pt x="5468264" y="797674"/>
                    <a:pt x="5648414" y="977823"/>
                    <a:pt x="5683517" y="1207376"/>
                  </a:cubicBezTo>
                  <a:lnTo>
                    <a:pt x="5735841" y="1549412"/>
                  </a:lnTo>
                  <a:cubicBezTo>
                    <a:pt x="5755983" y="1681101"/>
                    <a:pt x="5824869" y="1800414"/>
                    <a:pt x="5928842" y="1883702"/>
                  </a:cubicBezTo>
                  <a:lnTo>
                    <a:pt x="6198895" y="2100033"/>
                  </a:lnTo>
                  <a:cubicBezTo>
                    <a:pt x="6380137" y="2245220"/>
                    <a:pt x="6446076" y="2491308"/>
                    <a:pt x="6361709" y="2707652"/>
                  </a:cubicBezTo>
                  <a:lnTo>
                    <a:pt x="6236005" y="3030029"/>
                  </a:lnTo>
                  <a:cubicBezTo>
                    <a:pt x="6187605" y="3154150"/>
                    <a:pt x="6187605" y="3291925"/>
                    <a:pt x="6236005" y="3416046"/>
                  </a:cubicBezTo>
                  <a:lnTo>
                    <a:pt x="6361709" y="3738423"/>
                  </a:lnTo>
                  <a:cubicBezTo>
                    <a:pt x="6446076" y="3954780"/>
                    <a:pt x="6380137" y="4200855"/>
                    <a:pt x="6198895" y="4346041"/>
                  </a:cubicBezTo>
                  <a:lnTo>
                    <a:pt x="5928842" y="4562373"/>
                  </a:lnTo>
                  <a:cubicBezTo>
                    <a:pt x="5824869" y="4645661"/>
                    <a:pt x="5755983" y="4764974"/>
                    <a:pt x="5735841" y="4896662"/>
                  </a:cubicBezTo>
                  <a:lnTo>
                    <a:pt x="5683517" y="5238699"/>
                  </a:lnTo>
                  <a:cubicBezTo>
                    <a:pt x="5648401" y="5468252"/>
                    <a:pt x="5468264" y="5648401"/>
                    <a:pt x="5238712" y="5683516"/>
                  </a:cubicBezTo>
                  <a:lnTo>
                    <a:pt x="4896663" y="5735840"/>
                  </a:lnTo>
                  <a:cubicBezTo>
                    <a:pt x="4764975" y="5755985"/>
                    <a:pt x="4645663" y="5824870"/>
                    <a:pt x="4562373" y="5928842"/>
                  </a:cubicBezTo>
                  <a:lnTo>
                    <a:pt x="4346041" y="6198895"/>
                  </a:lnTo>
                  <a:cubicBezTo>
                    <a:pt x="4200855" y="6380137"/>
                    <a:pt x="3954780" y="6446075"/>
                    <a:pt x="3738423" y="6361709"/>
                  </a:cubicBezTo>
                  <a:lnTo>
                    <a:pt x="3416046" y="6235992"/>
                  </a:lnTo>
                  <a:cubicBezTo>
                    <a:pt x="3291929" y="6187593"/>
                    <a:pt x="3154159" y="6187593"/>
                    <a:pt x="3030042" y="6235992"/>
                  </a:cubicBezTo>
                  <a:lnTo>
                    <a:pt x="2707665" y="6361709"/>
                  </a:lnTo>
                  <a:cubicBezTo>
                    <a:pt x="2491308" y="6446075"/>
                    <a:pt x="2245233" y="6380137"/>
                    <a:pt x="2100046" y="6198895"/>
                  </a:cubicBezTo>
                  <a:lnTo>
                    <a:pt x="1883715" y="5928842"/>
                  </a:lnTo>
                  <a:cubicBezTo>
                    <a:pt x="1800425" y="5824870"/>
                    <a:pt x="1681113" y="5755985"/>
                    <a:pt x="1549425" y="5735840"/>
                  </a:cubicBezTo>
                  <a:lnTo>
                    <a:pt x="1207376" y="5683516"/>
                  </a:lnTo>
                  <a:cubicBezTo>
                    <a:pt x="977824" y="5648401"/>
                    <a:pt x="797674" y="5468252"/>
                    <a:pt x="762571" y="5238699"/>
                  </a:cubicBezTo>
                  <a:lnTo>
                    <a:pt x="710247" y="4896662"/>
                  </a:lnTo>
                  <a:cubicBezTo>
                    <a:pt x="690104" y="4764975"/>
                    <a:pt x="621219" y="4645662"/>
                    <a:pt x="517245" y="4562373"/>
                  </a:cubicBezTo>
                  <a:lnTo>
                    <a:pt x="247180" y="4346041"/>
                  </a:lnTo>
                  <a:cubicBezTo>
                    <a:pt x="65951" y="4200855"/>
                    <a:pt x="13" y="3954780"/>
                    <a:pt x="84366" y="3738422"/>
                  </a:cubicBezTo>
                  <a:lnTo>
                    <a:pt x="210071" y="3416045"/>
                  </a:lnTo>
                  <a:cubicBezTo>
                    <a:pt x="258469" y="3291924"/>
                    <a:pt x="258469" y="3154150"/>
                    <a:pt x="210071" y="3030029"/>
                  </a:cubicBezTo>
                  <a:lnTo>
                    <a:pt x="84366" y="2707652"/>
                  </a:lnTo>
                  <a:cubicBezTo>
                    <a:pt x="0" y="2491308"/>
                    <a:pt x="65938" y="2245220"/>
                    <a:pt x="247180" y="2100033"/>
                  </a:cubicBezTo>
                  <a:lnTo>
                    <a:pt x="517233" y="1883702"/>
                  </a:lnTo>
                  <a:cubicBezTo>
                    <a:pt x="621206" y="1800413"/>
                    <a:pt x="690091" y="1681100"/>
                    <a:pt x="710235" y="1549412"/>
                  </a:cubicBezTo>
                  <a:lnTo>
                    <a:pt x="762559" y="1207376"/>
                  </a:lnTo>
                  <a:cubicBezTo>
                    <a:pt x="797661" y="977823"/>
                    <a:pt x="977811" y="797674"/>
                    <a:pt x="1207363" y="762558"/>
                  </a:cubicBezTo>
                  <a:lnTo>
                    <a:pt x="1549413" y="710234"/>
                  </a:lnTo>
                  <a:cubicBezTo>
                    <a:pt x="1681100" y="690089"/>
                    <a:pt x="1800412" y="621204"/>
                    <a:pt x="1883702" y="517232"/>
                  </a:cubicBezTo>
                  <a:close/>
                </a:path>
              </a:pathLst>
            </a:custGeom>
            <a:blipFill>
              <a:blip r:embed="rId3"/>
              <a:stretch>
                <a:fillRect l="-14393" r="-14393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196177" y="3924671"/>
            <a:ext cx="2960881" cy="2960544"/>
            <a:chOff x="0" y="0"/>
            <a:chExt cx="6350013" cy="6349289"/>
          </a:xfrm>
        </p:grpSpPr>
        <p:sp>
          <p:nvSpPr>
            <p:cNvPr id="4" name="Freeform 4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l="-78654" t="-18612" r="-85266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952563" y="3924671"/>
            <a:ext cx="2960881" cy="2960544"/>
            <a:chOff x="0" y="0"/>
            <a:chExt cx="6350013" cy="6349289"/>
          </a:xfrm>
        </p:grpSpPr>
        <p:sp>
          <p:nvSpPr>
            <p:cNvPr id="6" name="Freeform 6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4"/>
              <a:stretch>
                <a:fillRect l="-243097" t="-141269" r="-317391" b="-20048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5676618" y="1248579"/>
            <a:ext cx="6756386" cy="96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 KONSELOR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86782" y="2120587"/>
            <a:ext cx="921067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SMP NEGERI 1 DONOMULYO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29316" y="6799491"/>
            <a:ext cx="645268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71"/>
              </a:lnSpc>
            </a:pP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Lulus </a:t>
            </a: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Puji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Lestari, </a:t>
            </a: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S.Pd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6799490"/>
            <a:ext cx="70866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71"/>
              </a:lnSpc>
            </a:pP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Diese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Sesa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Orienta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, </a:t>
            </a:r>
            <a:r>
              <a:rPr lang="en-US" sz="43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S.Pd</a:t>
            </a:r>
            <a:r>
              <a:rPr lang="en-US" sz="43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698500" y="31242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400" y="31242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3297" y="3191597"/>
            <a:ext cx="8421405" cy="12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4"/>
              </a:lnSpc>
            </a:pPr>
            <a:r>
              <a:rPr lang="en-US" sz="7382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47826" y="6846823"/>
            <a:ext cx="3592349" cy="53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8"/>
              </a:lnSpc>
            </a:pPr>
            <a:r>
              <a:rPr lang="en-US" sz="31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VISIT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450" y="806450"/>
            <a:ext cx="5620090" cy="8674100"/>
            <a:chOff x="0" y="0"/>
            <a:chExt cx="1480188" cy="2284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188" cy="2284537"/>
            </a:xfrm>
            <a:custGeom>
              <a:avLst/>
              <a:gdLst/>
              <a:ahLst/>
              <a:cxnLst/>
              <a:rect l="l" t="t" r="r" b="b"/>
              <a:pathLst>
                <a:path w="1480188" h="2284537">
                  <a:moveTo>
                    <a:pt x="70255" y="0"/>
                  </a:moveTo>
                  <a:lnTo>
                    <a:pt x="1409934" y="0"/>
                  </a:lnTo>
                  <a:cubicBezTo>
                    <a:pt x="1428566" y="0"/>
                    <a:pt x="1446436" y="7402"/>
                    <a:pt x="1459611" y="20577"/>
                  </a:cubicBezTo>
                  <a:cubicBezTo>
                    <a:pt x="1472787" y="33752"/>
                    <a:pt x="1480188" y="51622"/>
                    <a:pt x="1480188" y="70255"/>
                  </a:cubicBezTo>
                  <a:lnTo>
                    <a:pt x="1480188" y="2214282"/>
                  </a:lnTo>
                  <a:cubicBezTo>
                    <a:pt x="1480188" y="2232915"/>
                    <a:pt x="1472787" y="2250784"/>
                    <a:pt x="1459611" y="2263960"/>
                  </a:cubicBezTo>
                  <a:cubicBezTo>
                    <a:pt x="1446436" y="2277135"/>
                    <a:pt x="1428566" y="2284537"/>
                    <a:pt x="1409934" y="2284537"/>
                  </a:cubicBezTo>
                  <a:lnTo>
                    <a:pt x="70255" y="2284537"/>
                  </a:lnTo>
                  <a:cubicBezTo>
                    <a:pt x="51622" y="2284537"/>
                    <a:pt x="33752" y="2277135"/>
                    <a:pt x="20577" y="2263960"/>
                  </a:cubicBezTo>
                  <a:cubicBezTo>
                    <a:pt x="7402" y="2250784"/>
                    <a:pt x="0" y="2232915"/>
                    <a:pt x="0" y="2214282"/>
                  </a:cubicBezTo>
                  <a:lnTo>
                    <a:pt x="0" y="70255"/>
                  </a:lnTo>
                  <a:cubicBezTo>
                    <a:pt x="0" y="51622"/>
                    <a:pt x="7402" y="33752"/>
                    <a:pt x="20577" y="20577"/>
                  </a:cubicBezTo>
                  <a:cubicBezTo>
                    <a:pt x="33752" y="7402"/>
                    <a:pt x="51622" y="0"/>
                    <a:pt x="7025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80188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26540" y="1264176"/>
            <a:ext cx="11659172" cy="7758649"/>
          </a:xfrm>
          <a:custGeom>
            <a:avLst/>
            <a:gdLst/>
            <a:ahLst/>
            <a:cxnLst/>
            <a:rect l="l" t="t" r="r" b="b"/>
            <a:pathLst>
              <a:path w="11659172" h="7758649">
                <a:moveTo>
                  <a:pt x="0" y="0"/>
                </a:moveTo>
                <a:lnTo>
                  <a:pt x="11659172" y="0"/>
                </a:lnTo>
                <a:lnTo>
                  <a:pt x="11659172" y="7758648"/>
                </a:lnTo>
                <a:lnTo>
                  <a:pt x="0" y="7758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3415" y="1218644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415" y="3050061"/>
            <a:ext cx="5283125" cy="432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0"/>
              </a:lnSpc>
            </a:pPr>
            <a:r>
              <a:rPr lang="en-US" sz="615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Potret Penggunaan Internet di Indonesia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450" y="806450"/>
            <a:ext cx="5620090" cy="8674100"/>
            <a:chOff x="0" y="0"/>
            <a:chExt cx="1480188" cy="2284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188" cy="2284537"/>
            </a:xfrm>
            <a:custGeom>
              <a:avLst/>
              <a:gdLst/>
              <a:ahLst/>
              <a:cxnLst/>
              <a:rect l="l" t="t" r="r" b="b"/>
              <a:pathLst>
                <a:path w="1480188" h="2284537">
                  <a:moveTo>
                    <a:pt x="70255" y="0"/>
                  </a:moveTo>
                  <a:lnTo>
                    <a:pt x="1409934" y="0"/>
                  </a:lnTo>
                  <a:cubicBezTo>
                    <a:pt x="1428566" y="0"/>
                    <a:pt x="1446436" y="7402"/>
                    <a:pt x="1459611" y="20577"/>
                  </a:cubicBezTo>
                  <a:cubicBezTo>
                    <a:pt x="1472787" y="33752"/>
                    <a:pt x="1480188" y="51622"/>
                    <a:pt x="1480188" y="70255"/>
                  </a:cubicBezTo>
                  <a:lnTo>
                    <a:pt x="1480188" y="2214282"/>
                  </a:lnTo>
                  <a:cubicBezTo>
                    <a:pt x="1480188" y="2232915"/>
                    <a:pt x="1472787" y="2250784"/>
                    <a:pt x="1459611" y="2263960"/>
                  </a:cubicBezTo>
                  <a:cubicBezTo>
                    <a:pt x="1446436" y="2277135"/>
                    <a:pt x="1428566" y="2284537"/>
                    <a:pt x="1409934" y="2284537"/>
                  </a:cubicBezTo>
                  <a:lnTo>
                    <a:pt x="70255" y="2284537"/>
                  </a:lnTo>
                  <a:cubicBezTo>
                    <a:pt x="51622" y="2284537"/>
                    <a:pt x="33752" y="2277135"/>
                    <a:pt x="20577" y="2263960"/>
                  </a:cubicBezTo>
                  <a:cubicBezTo>
                    <a:pt x="7402" y="2250784"/>
                    <a:pt x="0" y="2232915"/>
                    <a:pt x="0" y="2214282"/>
                  </a:cubicBezTo>
                  <a:lnTo>
                    <a:pt x="0" y="70255"/>
                  </a:lnTo>
                  <a:cubicBezTo>
                    <a:pt x="0" y="51622"/>
                    <a:pt x="7402" y="33752"/>
                    <a:pt x="20577" y="20577"/>
                  </a:cubicBezTo>
                  <a:cubicBezTo>
                    <a:pt x="33752" y="7402"/>
                    <a:pt x="51622" y="0"/>
                    <a:pt x="7025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80188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096041" y="531431"/>
            <a:ext cx="9480550" cy="9480550"/>
          </a:xfrm>
          <a:custGeom>
            <a:avLst/>
            <a:gdLst/>
            <a:ahLst/>
            <a:cxnLst/>
            <a:rect l="l" t="t" r="r" b="b"/>
            <a:pathLst>
              <a:path w="9480550" h="9480550">
                <a:moveTo>
                  <a:pt x="0" y="0"/>
                </a:moveTo>
                <a:lnTo>
                  <a:pt x="9480550" y="0"/>
                </a:lnTo>
                <a:lnTo>
                  <a:pt x="9480550" y="9480550"/>
                </a:lnTo>
                <a:lnTo>
                  <a:pt x="0" y="948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3415" y="1218644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415" y="3050061"/>
            <a:ext cx="5283125" cy="432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0"/>
              </a:lnSpc>
            </a:pPr>
            <a:r>
              <a:rPr lang="en-US" sz="615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Potret Penggunaan Internet di Indonesia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46634" y="806450"/>
            <a:ext cx="14334296" cy="7522964"/>
          </a:xfrm>
          <a:custGeom>
            <a:avLst/>
            <a:gdLst/>
            <a:ahLst/>
            <a:cxnLst/>
            <a:rect l="l" t="t" r="r" b="b"/>
            <a:pathLst>
              <a:path w="14334296" h="7522964">
                <a:moveTo>
                  <a:pt x="0" y="0"/>
                </a:moveTo>
                <a:lnTo>
                  <a:pt x="14334296" y="0"/>
                </a:lnTo>
                <a:lnTo>
                  <a:pt x="14334296" y="7522964"/>
                </a:lnTo>
                <a:lnTo>
                  <a:pt x="0" y="752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06450" y="806450"/>
            <a:ext cx="5332990" cy="8674100"/>
            <a:chOff x="0" y="0"/>
            <a:chExt cx="1404573" cy="22845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4573" cy="2284537"/>
            </a:xfrm>
            <a:custGeom>
              <a:avLst/>
              <a:gdLst/>
              <a:ahLst/>
              <a:cxnLst/>
              <a:rect l="l" t="t" r="r" b="b"/>
              <a:pathLst>
                <a:path w="1404573" h="2284537">
                  <a:moveTo>
                    <a:pt x="74037" y="0"/>
                  </a:moveTo>
                  <a:lnTo>
                    <a:pt x="1330537" y="0"/>
                  </a:lnTo>
                  <a:cubicBezTo>
                    <a:pt x="1350172" y="0"/>
                    <a:pt x="1369004" y="7800"/>
                    <a:pt x="1382888" y="21685"/>
                  </a:cubicBezTo>
                  <a:cubicBezTo>
                    <a:pt x="1396773" y="35570"/>
                    <a:pt x="1404573" y="54401"/>
                    <a:pt x="1404573" y="74037"/>
                  </a:cubicBezTo>
                  <a:lnTo>
                    <a:pt x="1404573" y="2210500"/>
                  </a:lnTo>
                  <a:cubicBezTo>
                    <a:pt x="1404573" y="2251389"/>
                    <a:pt x="1371426" y="2284537"/>
                    <a:pt x="1330537" y="2284537"/>
                  </a:cubicBezTo>
                  <a:lnTo>
                    <a:pt x="74037" y="2284537"/>
                  </a:lnTo>
                  <a:cubicBezTo>
                    <a:pt x="33147" y="2284537"/>
                    <a:pt x="0" y="2251389"/>
                    <a:pt x="0" y="2210500"/>
                  </a:cubicBezTo>
                  <a:lnTo>
                    <a:pt x="0" y="74037"/>
                  </a:lnTo>
                  <a:cubicBezTo>
                    <a:pt x="0" y="33147"/>
                    <a:pt x="33147" y="0"/>
                    <a:pt x="7403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404573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868266" cy="186826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43415" y="1218644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415" y="3050061"/>
            <a:ext cx="5283125" cy="432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0"/>
              </a:lnSpc>
            </a:pPr>
            <a:r>
              <a:rPr lang="en-US" sz="615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Potret Penggunaan Internet di Indonesia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26540" y="8402589"/>
            <a:ext cx="11861460" cy="106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1"/>
              </a:lnSpc>
            </a:pPr>
            <a:r>
              <a:rPr lang="en-US" sz="3093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Persentase pengguna internet terhadap populasi wilayah tertentu.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450" y="806450"/>
            <a:ext cx="5620090" cy="8674100"/>
            <a:chOff x="0" y="0"/>
            <a:chExt cx="1480188" cy="2284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188" cy="2284537"/>
            </a:xfrm>
            <a:custGeom>
              <a:avLst/>
              <a:gdLst/>
              <a:ahLst/>
              <a:cxnLst/>
              <a:rect l="l" t="t" r="r" b="b"/>
              <a:pathLst>
                <a:path w="1480188" h="2284537">
                  <a:moveTo>
                    <a:pt x="70255" y="0"/>
                  </a:moveTo>
                  <a:lnTo>
                    <a:pt x="1409934" y="0"/>
                  </a:lnTo>
                  <a:cubicBezTo>
                    <a:pt x="1428566" y="0"/>
                    <a:pt x="1446436" y="7402"/>
                    <a:pt x="1459611" y="20577"/>
                  </a:cubicBezTo>
                  <a:cubicBezTo>
                    <a:pt x="1472787" y="33752"/>
                    <a:pt x="1480188" y="51622"/>
                    <a:pt x="1480188" y="70255"/>
                  </a:cubicBezTo>
                  <a:lnTo>
                    <a:pt x="1480188" y="2214282"/>
                  </a:lnTo>
                  <a:cubicBezTo>
                    <a:pt x="1480188" y="2232915"/>
                    <a:pt x="1472787" y="2250784"/>
                    <a:pt x="1459611" y="2263960"/>
                  </a:cubicBezTo>
                  <a:cubicBezTo>
                    <a:pt x="1446436" y="2277135"/>
                    <a:pt x="1428566" y="2284537"/>
                    <a:pt x="1409934" y="2284537"/>
                  </a:cubicBezTo>
                  <a:lnTo>
                    <a:pt x="70255" y="2284537"/>
                  </a:lnTo>
                  <a:cubicBezTo>
                    <a:pt x="51622" y="2284537"/>
                    <a:pt x="33752" y="2277135"/>
                    <a:pt x="20577" y="2263960"/>
                  </a:cubicBezTo>
                  <a:cubicBezTo>
                    <a:pt x="7402" y="2250784"/>
                    <a:pt x="0" y="2232915"/>
                    <a:pt x="0" y="2214282"/>
                  </a:cubicBezTo>
                  <a:lnTo>
                    <a:pt x="0" y="70255"/>
                  </a:lnTo>
                  <a:cubicBezTo>
                    <a:pt x="0" y="51622"/>
                    <a:pt x="7402" y="33752"/>
                    <a:pt x="20577" y="20577"/>
                  </a:cubicBezTo>
                  <a:cubicBezTo>
                    <a:pt x="33752" y="7402"/>
                    <a:pt x="51622" y="0"/>
                    <a:pt x="7025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80188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19715" y="101914"/>
            <a:ext cx="10339585" cy="10339585"/>
          </a:xfrm>
          <a:custGeom>
            <a:avLst/>
            <a:gdLst/>
            <a:ahLst/>
            <a:cxnLst/>
            <a:rect l="l" t="t" r="r" b="b"/>
            <a:pathLst>
              <a:path w="10339585" h="10339585">
                <a:moveTo>
                  <a:pt x="0" y="0"/>
                </a:moveTo>
                <a:lnTo>
                  <a:pt x="10339585" y="0"/>
                </a:lnTo>
                <a:lnTo>
                  <a:pt x="10339585" y="10339584"/>
                </a:lnTo>
                <a:lnTo>
                  <a:pt x="0" y="10339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3415" y="1218644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3415" y="3050061"/>
            <a:ext cx="5283125" cy="432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0"/>
              </a:lnSpc>
            </a:pPr>
            <a:r>
              <a:rPr lang="en-US" sz="615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Potret Penggunaan Internet di Indonesia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450" y="806450"/>
            <a:ext cx="5620090" cy="8674100"/>
            <a:chOff x="0" y="0"/>
            <a:chExt cx="1480188" cy="2284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188" cy="2284537"/>
            </a:xfrm>
            <a:custGeom>
              <a:avLst/>
              <a:gdLst/>
              <a:ahLst/>
              <a:cxnLst/>
              <a:rect l="l" t="t" r="r" b="b"/>
              <a:pathLst>
                <a:path w="1480188" h="2284537">
                  <a:moveTo>
                    <a:pt x="70255" y="0"/>
                  </a:moveTo>
                  <a:lnTo>
                    <a:pt x="1409934" y="0"/>
                  </a:lnTo>
                  <a:cubicBezTo>
                    <a:pt x="1428566" y="0"/>
                    <a:pt x="1446436" y="7402"/>
                    <a:pt x="1459611" y="20577"/>
                  </a:cubicBezTo>
                  <a:cubicBezTo>
                    <a:pt x="1472787" y="33752"/>
                    <a:pt x="1480188" y="51622"/>
                    <a:pt x="1480188" y="70255"/>
                  </a:cubicBezTo>
                  <a:lnTo>
                    <a:pt x="1480188" y="2214282"/>
                  </a:lnTo>
                  <a:cubicBezTo>
                    <a:pt x="1480188" y="2232915"/>
                    <a:pt x="1472787" y="2250784"/>
                    <a:pt x="1459611" y="2263960"/>
                  </a:cubicBezTo>
                  <a:cubicBezTo>
                    <a:pt x="1446436" y="2277135"/>
                    <a:pt x="1428566" y="2284537"/>
                    <a:pt x="1409934" y="2284537"/>
                  </a:cubicBezTo>
                  <a:lnTo>
                    <a:pt x="70255" y="2284537"/>
                  </a:lnTo>
                  <a:cubicBezTo>
                    <a:pt x="51622" y="2284537"/>
                    <a:pt x="33752" y="2277135"/>
                    <a:pt x="20577" y="2263960"/>
                  </a:cubicBezTo>
                  <a:cubicBezTo>
                    <a:pt x="7402" y="2250784"/>
                    <a:pt x="0" y="2232915"/>
                    <a:pt x="0" y="2214282"/>
                  </a:cubicBezTo>
                  <a:lnTo>
                    <a:pt x="0" y="70255"/>
                  </a:lnTo>
                  <a:cubicBezTo>
                    <a:pt x="0" y="51622"/>
                    <a:pt x="7402" y="33752"/>
                    <a:pt x="20577" y="20577"/>
                  </a:cubicBezTo>
                  <a:cubicBezTo>
                    <a:pt x="33752" y="7402"/>
                    <a:pt x="51622" y="0"/>
                    <a:pt x="7025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80188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20835" y="7379051"/>
            <a:ext cx="7255845" cy="996995"/>
            <a:chOff x="0" y="0"/>
            <a:chExt cx="1911005" cy="2625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1004" cy="262583"/>
            </a:xfrm>
            <a:custGeom>
              <a:avLst/>
              <a:gdLst/>
              <a:ahLst/>
              <a:cxnLst/>
              <a:rect l="l" t="t" r="r" b="b"/>
              <a:pathLst>
                <a:path w="1911004" h="262583">
                  <a:moveTo>
                    <a:pt x="1707804" y="0"/>
                  </a:moveTo>
                  <a:cubicBezTo>
                    <a:pt x="1820029" y="0"/>
                    <a:pt x="1911004" y="58781"/>
                    <a:pt x="1911004" y="131292"/>
                  </a:cubicBezTo>
                  <a:cubicBezTo>
                    <a:pt x="1911004" y="203802"/>
                    <a:pt x="1820029" y="262583"/>
                    <a:pt x="1707804" y="262583"/>
                  </a:cubicBezTo>
                  <a:lnTo>
                    <a:pt x="203200" y="262583"/>
                  </a:lnTo>
                  <a:cubicBezTo>
                    <a:pt x="90976" y="262583"/>
                    <a:pt x="0" y="203802"/>
                    <a:pt x="0" y="131292"/>
                  </a:cubicBezTo>
                  <a:cubicBezTo>
                    <a:pt x="0" y="5878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911005" cy="310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35673" y="1632630"/>
            <a:ext cx="3857625" cy="4114800"/>
          </a:xfrm>
          <a:custGeom>
            <a:avLst/>
            <a:gdLst/>
            <a:ahLst/>
            <a:cxnLst/>
            <a:rect l="l" t="t" r="r" b="b"/>
            <a:pathLst>
              <a:path w="3857625" h="4114800">
                <a:moveTo>
                  <a:pt x="0" y="0"/>
                </a:moveTo>
                <a:lnTo>
                  <a:pt x="3857625" y="0"/>
                </a:lnTo>
                <a:lnTo>
                  <a:pt x="3857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43415" y="1218644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3415" y="3050061"/>
            <a:ext cx="5283125" cy="4328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0"/>
              </a:lnSpc>
            </a:pPr>
            <a:r>
              <a:rPr lang="en-US" sz="615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Potret Penggunaan Internet di Indonesia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20835" y="644525"/>
            <a:ext cx="7255845" cy="592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24"/>
              </a:lnSpc>
            </a:pPr>
            <a:r>
              <a:rPr lang="en-US" sz="8446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BAGAIMANA DENGAN </a:t>
            </a:r>
            <a:r>
              <a:rPr lang="en-US" sz="8446">
                <a:solidFill>
                  <a:srgbClr val="BF101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GENERASI ALPHA???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20835" y="7283801"/>
            <a:ext cx="72558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Lahir 2013-sekarang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49015" y="356395"/>
            <a:ext cx="1868266" cy="1868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970541" y="2006345"/>
            <a:ext cx="1601933" cy="6466659"/>
            <a:chOff x="0" y="0"/>
            <a:chExt cx="421908" cy="17031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144093" y="2272286"/>
            <a:ext cx="5573188" cy="483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46"/>
              </a:lnSpc>
            </a:pPr>
            <a:r>
              <a:rPr lang="en-US" sz="4604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RELEVANSI KEMAJUAN TEKNOLOGI DIGITAL  DENGAN LAYANAN BK DI SEKOLAH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63730" y="546339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4760290" y="-2742253"/>
            <a:ext cx="3213467" cy="9943428"/>
            <a:chOff x="0" y="0"/>
            <a:chExt cx="846345" cy="26188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6345" cy="2618845"/>
            </a:xfrm>
            <a:custGeom>
              <a:avLst/>
              <a:gdLst/>
              <a:ahLst/>
              <a:cxnLst/>
              <a:rect l="l" t="t" r="r" b="b"/>
              <a:pathLst>
                <a:path w="846345" h="2618845">
                  <a:moveTo>
                    <a:pt x="122870" y="0"/>
                  </a:moveTo>
                  <a:lnTo>
                    <a:pt x="723475" y="0"/>
                  </a:lnTo>
                  <a:cubicBezTo>
                    <a:pt x="791334" y="0"/>
                    <a:pt x="846345" y="55011"/>
                    <a:pt x="846345" y="122870"/>
                  </a:cubicBezTo>
                  <a:lnTo>
                    <a:pt x="846345" y="2495975"/>
                  </a:lnTo>
                  <a:cubicBezTo>
                    <a:pt x="846345" y="2528563"/>
                    <a:pt x="833400" y="2559815"/>
                    <a:pt x="810357" y="2582857"/>
                  </a:cubicBezTo>
                  <a:cubicBezTo>
                    <a:pt x="787315" y="2605900"/>
                    <a:pt x="756062" y="2618845"/>
                    <a:pt x="723475" y="2618845"/>
                  </a:cubicBezTo>
                  <a:lnTo>
                    <a:pt x="122870" y="2618845"/>
                  </a:lnTo>
                  <a:cubicBezTo>
                    <a:pt x="55011" y="2618845"/>
                    <a:pt x="0" y="2563835"/>
                    <a:pt x="0" y="2495975"/>
                  </a:cubicBezTo>
                  <a:lnTo>
                    <a:pt x="0" y="122870"/>
                  </a:lnTo>
                  <a:cubicBezTo>
                    <a:pt x="0" y="55011"/>
                    <a:pt x="55011" y="0"/>
                    <a:pt x="122870" y="0"/>
                  </a:cubicBezTo>
                  <a:close/>
                </a:path>
              </a:pathLst>
            </a:custGeom>
            <a:solidFill>
              <a:srgbClr val="6CE5E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46345" cy="2666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40561" y="632064"/>
            <a:ext cx="9367477" cy="307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dampak positif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media informasi, komunikasi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kemajuan pelayanan di berbagai bidang (pendidikan, kesehatan, dll)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peningkatan produktivitas</a:t>
            </a:r>
          </a:p>
          <a:p>
            <a:pPr marL="626020" lvl="1" indent="-313010" algn="just">
              <a:lnSpc>
                <a:spcPts val="4059"/>
              </a:lnSpc>
              <a:spcBef>
                <a:spcPct val="0"/>
              </a:spcBef>
              <a:buAutoNum type="arabicPeriod"/>
            </a:pPr>
            <a:r>
              <a:rPr lang="en-US" sz="28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kemudahan akses transportasi, dll</a:t>
            </a: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4306638" y="1383628"/>
            <a:ext cx="4235322" cy="9943428"/>
            <a:chOff x="0" y="0"/>
            <a:chExt cx="1115476" cy="26188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15476" cy="2618845"/>
            </a:xfrm>
            <a:custGeom>
              <a:avLst/>
              <a:gdLst/>
              <a:ahLst/>
              <a:cxnLst/>
              <a:rect l="l" t="t" r="r" b="b"/>
              <a:pathLst>
                <a:path w="1115476" h="2618845">
                  <a:moveTo>
                    <a:pt x="93225" y="0"/>
                  </a:moveTo>
                  <a:lnTo>
                    <a:pt x="1022251" y="0"/>
                  </a:lnTo>
                  <a:cubicBezTo>
                    <a:pt x="1073738" y="0"/>
                    <a:pt x="1115476" y="41738"/>
                    <a:pt x="1115476" y="93225"/>
                  </a:cubicBezTo>
                  <a:lnTo>
                    <a:pt x="1115476" y="2525620"/>
                  </a:lnTo>
                  <a:cubicBezTo>
                    <a:pt x="1115476" y="2550345"/>
                    <a:pt x="1105654" y="2574057"/>
                    <a:pt x="1088171" y="2591540"/>
                  </a:cubicBezTo>
                  <a:cubicBezTo>
                    <a:pt x="1070688" y="2609023"/>
                    <a:pt x="1046976" y="2618845"/>
                    <a:pt x="1022251" y="2618845"/>
                  </a:cubicBezTo>
                  <a:lnTo>
                    <a:pt x="93225" y="2618845"/>
                  </a:lnTo>
                  <a:cubicBezTo>
                    <a:pt x="41738" y="2618845"/>
                    <a:pt x="0" y="2577107"/>
                    <a:pt x="0" y="2525620"/>
                  </a:cubicBezTo>
                  <a:lnTo>
                    <a:pt x="0" y="93225"/>
                  </a:lnTo>
                  <a:cubicBezTo>
                    <a:pt x="0" y="41738"/>
                    <a:pt x="41738" y="0"/>
                    <a:pt x="93225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115476" cy="2666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40561" y="4365178"/>
            <a:ext cx="9367477" cy="410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dampak negatif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Menurunkan minat belajar.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Perubahan mental dan perilaku.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Ketidakseimbangan emosi.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Hausinasi.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Gangguan jiwa berat.</a:t>
            </a:r>
          </a:p>
          <a:p>
            <a:pPr marL="626020" lvl="1" indent="-313010" algn="just">
              <a:lnSpc>
                <a:spcPts val="4059"/>
              </a:lnSpc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Kurangnnya jam tidur.</a:t>
            </a:r>
          </a:p>
          <a:p>
            <a:pPr marL="626020" lvl="1" indent="-313010" algn="just">
              <a:lnSpc>
                <a:spcPts val="4059"/>
              </a:lnSpc>
              <a:spcBef>
                <a:spcPct val="0"/>
              </a:spcBef>
              <a:buAutoNum type="arabicPeriod"/>
            </a:pPr>
            <a:r>
              <a:rPr lang="en-US" sz="2899">
                <a:solidFill>
                  <a:srgbClr val="BF1010"/>
                </a:solidFill>
                <a:latin typeface="Bobby Jones"/>
                <a:ea typeface="Bobby Jones"/>
                <a:cs typeface="Bobby Jones"/>
                <a:sym typeface="Bobby Jones"/>
              </a:rPr>
              <a:t>Tidak bisa mengatur waktu.</a:t>
            </a:r>
          </a:p>
        </p:txBody>
      </p:sp>
      <p:grpSp>
        <p:nvGrpSpPr>
          <p:cNvPr id="22" name="Group 22"/>
          <p:cNvGrpSpPr/>
          <p:nvPr/>
        </p:nvGrpSpPr>
        <p:grpSpPr>
          <a:xfrm rot="-5400000">
            <a:off x="5368002" y="5051152"/>
            <a:ext cx="1183577" cy="8414296"/>
            <a:chOff x="0" y="0"/>
            <a:chExt cx="311724" cy="22161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1724" cy="2216111"/>
            </a:xfrm>
            <a:custGeom>
              <a:avLst/>
              <a:gdLst/>
              <a:ahLst/>
              <a:cxnLst/>
              <a:rect l="l" t="t" r="r" b="b"/>
              <a:pathLst>
                <a:path w="311724" h="2216111">
                  <a:moveTo>
                    <a:pt x="155862" y="0"/>
                  </a:moveTo>
                  <a:lnTo>
                    <a:pt x="155862" y="0"/>
                  </a:lnTo>
                  <a:cubicBezTo>
                    <a:pt x="241942" y="0"/>
                    <a:pt x="311724" y="69782"/>
                    <a:pt x="311724" y="155862"/>
                  </a:cubicBezTo>
                  <a:lnTo>
                    <a:pt x="311724" y="2060249"/>
                  </a:lnTo>
                  <a:cubicBezTo>
                    <a:pt x="311724" y="2146329"/>
                    <a:pt x="241942" y="2216111"/>
                    <a:pt x="155862" y="2216111"/>
                  </a:cubicBezTo>
                  <a:lnTo>
                    <a:pt x="155862" y="2216111"/>
                  </a:lnTo>
                  <a:cubicBezTo>
                    <a:pt x="69782" y="2216111"/>
                    <a:pt x="0" y="2146329"/>
                    <a:pt x="0" y="2060249"/>
                  </a:cubicBezTo>
                  <a:lnTo>
                    <a:pt x="0" y="155862"/>
                  </a:lnTo>
                  <a:cubicBezTo>
                    <a:pt x="0" y="69782"/>
                    <a:pt x="69782" y="0"/>
                    <a:pt x="155862" y="0"/>
                  </a:cubicBezTo>
                  <a:close/>
                </a:path>
              </a:pathLst>
            </a:custGeom>
            <a:solidFill>
              <a:srgbClr val="DFB91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1724" cy="2263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269052" y="8690328"/>
            <a:ext cx="5381476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TANTANGAN KONSELOR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323124" y="1061337"/>
            <a:ext cx="4055630" cy="4188655"/>
            <a:chOff x="0" y="0"/>
            <a:chExt cx="6350000" cy="6558280"/>
          </a:xfrm>
        </p:grpSpPr>
        <p:sp>
          <p:nvSpPr>
            <p:cNvPr id="4" name="Freeform 4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13901" r="-1390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5717702"/>
            <a:ext cx="4104904" cy="4239545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44642" r="-44642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975594" y="737276"/>
            <a:ext cx="1312406" cy="1165729"/>
            <a:chOff x="0" y="0"/>
            <a:chExt cx="812800" cy="7219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21960"/>
            </a:xfrm>
            <a:custGeom>
              <a:avLst/>
              <a:gdLst/>
              <a:ahLst/>
              <a:cxnLst/>
              <a:rect l="l" t="t" r="r" b="b"/>
              <a:pathLst>
                <a:path w="812800" h="721960">
                  <a:moveTo>
                    <a:pt x="406400" y="0"/>
                  </a:moveTo>
                  <a:cubicBezTo>
                    <a:pt x="181951" y="0"/>
                    <a:pt x="0" y="161616"/>
                    <a:pt x="0" y="360980"/>
                  </a:cubicBezTo>
                  <a:cubicBezTo>
                    <a:pt x="0" y="560344"/>
                    <a:pt x="181951" y="721960"/>
                    <a:pt x="406400" y="721960"/>
                  </a:cubicBezTo>
                  <a:cubicBezTo>
                    <a:pt x="630849" y="721960"/>
                    <a:pt x="812800" y="560344"/>
                    <a:pt x="812800" y="360980"/>
                  </a:cubicBezTo>
                  <a:cubicBezTo>
                    <a:pt x="812800" y="16161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0059"/>
              <a:ext cx="660400" cy="63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576166" y="2333704"/>
            <a:ext cx="4055630" cy="4188655"/>
            <a:chOff x="0" y="0"/>
            <a:chExt cx="6350000" cy="6558280"/>
          </a:xfrm>
        </p:grpSpPr>
        <p:sp>
          <p:nvSpPr>
            <p:cNvPr id="13" name="Freeform 13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7660" r="-2766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789471" y="3364075"/>
            <a:ext cx="4104904" cy="4239545"/>
            <a:chOff x="0" y="0"/>
            <a:chExt cx="6350000" cy="6558280"/>
          </a:xfrm>
        </p:grpSpPr>
        <p:sp>
          <p:nvSpPr>
            <p:cNvPr id="16" name="Freeform 1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43147" r="-43147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341020" y="752055"/>
            <a:ext cx="5634574" cy="123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4"/>
              </a:lnSpc>
            </a:pPr>
            <a:r>
              <a:rPr lang="en-US" sz="355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PERILAKU SISWA DI ERA DIGITAL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044424" y="866355"/>
            <a:ext cx="1174747" cy="95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7"/>
              </a:lnSpc>
            </a:pPr>
            <a:r>
              <a:rPr lang="en-US" sz="563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9153" y="5192843"/>
            <a:ext cx="3303999" cy="52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307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Child Grooming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98940" y="503841"/>
            <a:ext cx="3303999" cy="52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307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Cyber Bullying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25461" y="2839216"/>
            <a:ext cx="3303999" cy="52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307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Judi Online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55301" y="6465209"/>
            <a:ext cx="3303999" cy="52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307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Impulsive Buying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13724" y="5931078"/>
            <a:ext cx="3475747" cy="282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2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Tindakan di mana orang dewasa membangun hubungan emosional dengan seorang anak atau remaja dengan tujuan mengeksploitasi mereka, seringkali untuk pelecehan seksual.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7377" y="2451069"/>
            <a:ext cx="3475747" cy="70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2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Tindakan Bullying melalui Media Sosial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55301" y="7138054"/>
            <a:ext cx="3475747" cy="24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2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Impulsive buying adalah kebiasaan membeli barang tanpa memikirkan manfaat dan kebutuhan yang sebenarnya.</a:t>
            </a:r>
          </a:p>
          <a:p>
            <a:pPr algn="l">
              <a:lnSpc>
                <a:spcPts val="2802"/>
              </a:lnSpc>
            </a:pPr>
            <a:r>
              <a:rPr lang="en-US" sz="2002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cth: Sophee, lazada, </a:t>
            </a:r>
          </a:p>
          <a:p>
            <a:pPr algn="l">
              <a:lnSpc>
                <a:spcPts val="2802"/>
              </a:lnSpc>
            </a:pPr>
            <a:endParaRPr lang="en-US" sz="2002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104049" y="7555995"/>
            <a:ext cx="3475747" cy="35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2"/>
              </a:lnSpc>
            </a:pPr>
            <a:r>
              <a:rPr lang="en-US" sz="2002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Tindakan judi secara online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334</Words>
  <Application>Microsoft Office PowerPoint</Application>
  <PresentationFormat>Custom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Archivo Black</vt:lpstr>
      <vt:lpstr>Anton</vt:lpstr>
      <vt:lpstr>Canva Sans 1 Bold</vt:lpstr>
      <vt:lpstr>Sigher</vt:lpstr>
      <vt:lpstr>Calibri</vt:lpstr>
      <vt:lpstr>Lilita One</vt:lpstr>
      <vt:lpstr>Lato Bold</vt:lpstr>
      <vt:lpstr>League Spartan</vt:lpstr>
      <vt:lpstr>Bobby Jones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Layanan Bimbingan pada Era Digital</dc:title>
  <cp:lastModifiedBy>Asus-PC</cp:lastModifiedBy>
  <cp:revision>3</cp:revision>
  <dcterms:created xsi:type="dcterms:W3CDTF">2006-08-16T00:00:00Z</dcterms:created>
  <dcterms:modified xsi:type="dcterms:W3CDTF">2024-08-06T18:16:26Z</dcterms:modified>
  <dc:identifier>DAGLHzHg5aU</dc:identifier>
</cp:coreProperties>
</file>