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sldIdLst>
    <p:sldId id="287" r:id="rId2"/>
    <p:sldId id="256" r:id="rId3"/>
    <p:sldId id="265" r:id="rId4"/>
    <p:sldId id="288" r:id="rId5"/>
    <p:sldId id="289" r:id="rId6"/>
    <p:sldId id="257" r:id="rId7"/>
    <p:sldId id="258" r:id="rId8"/>
    <p:sldId id="261" r:id="rId9"/>
    <p:sldId id="262" r:id="rId10"/>
    <p:sldId id="293" r:id="rId11"/>
    <p:sldId id="290" r:id="rId12"/>
    <p:sldId id="275" r:id="rId13"/>
    <p:sldId id="276" r:id="rId14"/>
    <p:sldId id="277" r:id="rId15"/>
    <p:sldId id="266" r:id="rId16"/>
    <p:sldId id="267" r:id="rId17"/>
    <p:sldId id="281" r:id="rId18"/>
    <p:sldId id="291" r:id="rId19"/>
    <p:sldId id="270" r:id="rId20"/>
    <p:sldId id="278" r:id="rId21"/>
    <p:sldId id="282" r:id="rId22"/>
    <p:sldId id="292" r:id="rId23"/>
    <p:sldId id="279" r:id="rId24"/>
    <p:sldId id="286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40" autoAdjust="0"/>
    <p:restoredTop sz="94660"/>
  </p:normalViewPr>
  <p:slideViewPr>
    <p:cSldViewPr snapToGrid="0">
      <p:cViewPr varScale="1">
        <p:scale>
          <a:sx n="73" d="100"/>
          <a:sy n="73" d="100"/>
        </p:scale>
        <p:origin x="53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9A790-ABD9-492B-BC3F-A604246046D2}" type="datetimeFigureOut">
              <a:rPr lang="en-US" smtClean="0"/>
              <a:t>6/7/2024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D468E-D3A4-4FBA-B765-F983DA8C78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1748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9A790-ABD9-492B-BC3F-A604246046D2}" type="datetimeFigureOut">
              <a:rPr lang="en-US" smtClean="0"/>
              <a:t>6/7/2024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D468E-D3A4-4FBA-B765-F983DA8C78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5045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9A790-ABD9-492B-BC3F-A604246046D2}" type="datetimeFigureOut">
              <a:rPr lang="en-US" smtClean="0"/>
              <a:t>6/7/2024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D468E-D3A4-4FBA-B765-F983DA8C78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7161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9A790-ABD9-492B-BC3F-A604246046D2}" type="datetimeFigureOut">
              <a:rPr lang="en-US" smtClean="0"/>
              <a:t>6/7/2024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D468E-D3A4-4FBA-B765-F983DA8C78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9124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9A790-ABD9-492B-BC3F-A604246046D2}" type="datetimeFigureOut">
              <a:rPr lang="en-US" smtClean="0"/>
              <a:t>6/7/2024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D468E-D3A4-4FBA-B765-F983DA8C78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3273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9A790-ABD9-492B-BC3F-A604246046D2}" type="datetimeFigureOut">
              <a:rPr lang="en-US" smtClean="0"/>
              <a:t>6/7/2024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D468E-D3A4-4FBA-B765-F983DA8C78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9526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9A790-ABD9-492B-BC3F-A604246046D2}" type="datetimeFigureOut">
              <a:rPr lang="en-US" smtClean="0"/>
              <a:t>6/7/2024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D468E-D3A4-4FBA-B765-F983DA8C78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9721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9A790-ABD9-492B-BC3F-A604246046D2}" type="datetimeFigureOut">
              <a:rPr lang="en-US" smtClean="0"/>
              <a:t>6/7/2024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D468E-D3A4-4FBA-B765-F983DA8C78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4465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9A790-ABD9-492B-BC3F-A604246046D2}" type="datetimeFigureOut">
              <a:rPr lang="en-US" smtClean="0"/>
              <a:t>6/7/2024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D468E-D3A4-4FBA-B765-F983DA8C78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7488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9A790-ABD9-492B-BC3F-A604246046D2}" type="datetimeFigureOut">
              <a:rPr lang="en-US" smtClean="0"/>
              <a:t>6/7/2024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66AD468E-D3A4-4FBA-B765-F983DA8C78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7315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9A790-ABD9-492B-BC3F-A604246046D2}" type="datetimeFigureOut">
              <a:rPr lang="en-US" smtClean="0"/>
              <a:t>6/7/2024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D468E-D3A4-4FBA-B765-F983DA8C78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938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9A790-ABD9-492B-BC3F-A604246046D2}" type="datetimeFigureOut">
              <a:rPr lang="en-US" smtClean="0"/>
              <a:t>6/7/2024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D468E-D3A4-4FBA-B765-F983DA8C78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5031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9A790-ABD9-492B-BC3F-A604246046D2}" type="datetimeFigureOut">
              <a:rPr lang="en-US" smtClean="0"/>
              <a:t>6/7/2024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D468E-D3A4-4FBA-B765-F983DA8C78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329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9A790-ABD9-492B-BC3F-A604246046D2}" type="datetimeFigureOut">
              <a:rPr lang="en-US" smtClean="0"/>
              <a:t>6/7/2024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D468E-D3A4-4FBA-B765-F983DA8C78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3638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9A790-ABD9-492B-BC3F-A604246046D2}" type="datetimeFigureOut">
              <a:rPr lang="en-US" smtClean="0"/>
              <a:t>6/7/2024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D468E-D3A4-4FBA-B765-F983DA8C78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8970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9A790-ABD9-492B-BC3F-A604246046D2}" type="datetimeFigureOut">
              <a:rPr lang="en-US" smtClean="0"/>
              <a:t>6/7/2024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D468E-D3A4-4FBA-B765-F983DA8C78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9442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9A790-ABD9-492B-BC3F-A604246046D2}" type="datetimeFigureOut">
              <a:rPr lang="en-US" smtClean="0"/>
              <a:t>6/7/2024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D468E-D3A4-4FBA-B765-F983DA8C78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9433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EB9A790-ABD9-492B-BC3F-A604246046D2}" type="datetimeFigureOut">
              <a:rPr lang="en-US" smtClean="0"/>
              <a:t>6/7/2024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6AD468E-D3A4-4FBA-B765-F983DA8C78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1559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0656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2727" y="297477"/>
            <a:ext cx="9399735" cy="1074124"/>
          </a:xfrm>
        </p:spPr>
        <p:txBody>
          <a:bodyPr>
            <a:normAutofit/>
          </a:bodyPr>
          <a:lstStyle/>
          <a:p>
            <a:r>
              <a:rPr lang="en-US" b="1" dirty="0" smtClean="0">
                <a:latin typeface="Arial Rounded MT Bold" panose="020F0704030504030204" pitchFamily="34" charset="0"/>
              </a:rPr>
              <a:t>PERAN ORANG TUA: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 bwMode="gray">
          <a:xfrm>
            <a:off x="1270540" y="1558042"/>
            <a:ext cx="10538283" cy="43018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742950" indent="-742950">
              <a:buAutoNum type="arabicPeriod"/>
            </a:pPr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Memberi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peraturan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/</a:t>
            </a:r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kesepakatan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 </a:t>
            </a:r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rumah</a:t>
            </a:r>
            <a:endParaRPr lang="en-US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indent="-742950">
              <a:buAutoNum type="arabicPeriod"/>
            </a:pP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Orang </a:t>
            </a:r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Tua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boleh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Tegas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dengan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konsekuensi</a:t>
            </a:r>
            <a:endParaRPr lang="en-US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indent="-742950">
              <a:buAutoNum type="arabicPeriod"/>
            </a:pPr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Mengarahkan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HP </a:t>
            </a:r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pada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informasi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mendidik</a:t>
            </a:r>
            <a:endParaRPr lang="en-US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indent="-742950">
              <a:buAutoNum type="arabicPeriod"/>
            </a:pPr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Memberi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pengertian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saat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bersama-sama</a:t>
            </a:r>
            <a:endParaRPr lang="en-US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indent="-742950">
              <a:buAutoNum type="arabicPeriod"/>
            </a:pPr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Memberi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contoh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perilaku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baik</a:t>
            </a:r>
            <a:endParaRPr lang="en-US" sz="1800" b="1" dirty="0" smtClean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marL="742950" indent="-742950">
              <a:buAutoNum type="arabicPeriod"/>
            </a:pP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8175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6265353" y="1755839"/>
            <a:ext cx="5483986" cy="4488905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412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012874" y="2017501"/>
            <a:ext cx="4756285" cy="2694141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 w="412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1400" y="1771218"/>
            <a:ext cx="4897759" cy="2826327"/>
          </a:xfrm>
        </p:spPr>
        <p:txBody>
          <a:bodyPr>
            <a:normAutofit fontScale="90000"/>
          </a:bodyPr>
          <a:lstStyle/>
          <a:p>
            <a:r>
              <a:rPr lang="en-US" sz="5500" b="1" dirty="0" err="1" smtClean="0">
                <a:latin typeface="Berlin Sans FB Demi" panose="020E0802020502020306" pitchFamily="34" charset="0"/>
              </a:rPr>
              <a:t>Memahami</a:t>
            </a:r>
            <a:r>
              <a:rPr lang="en-US" sz="5500" b="1" dirty="0" smtClean="0">
                <a:latin typeface="Berlin Sans FB Demi" panose="020E0802020502020306" pitchFamily="34" charset="0"/>
              </a:rPr>
              <a:t> </a:t>
            </a:r>
            <a:r>
              <a:rPr lang="en-US" sz="5500" b="1" dirty="0" err="1" smtClean="0">
                <a:latin typeface="Berlin Sans FB Demi" panose="020E0802020502020306" pitchFamily="34" charset="0"/>
              </a:rPr>
              <a:t>Latar</a:t>
            </a:r>
            <a:r>
              <a:rPr lang="en-US" sz="5500" b="1" dirty="0" smtClean="0">
                <a:latin typeface="Berlin Sans FB Demi" panose="020E0802020502020306" pitchFamily="34" charset="0"/>
              </a:rPr>
              <a:t> </a:t>
            </a:r>
            <a:r>
              <a:rPr lang="en-US" sz="5500" b="1" dirty="0" err="1" smtClean="0">
                <a:latin typeface="Berlin Sans FB Demi" panose="020E0802020502020306" pitchFamily="34" charset="0"/>
              </a:rPr>
              <a:t>Belakang</a:t>
            </a:r>
            <a:r>
              <a:rPr lang="en-US" sz="5500" b="1" dirty="0" smtClean="0">
                <a:latin typeface="Berlin Sans FB Demi" panose="020E0802020502020306" pitchFamily="34" charset="0"/>
              </a:rPr>
              <a:t> </a:t>
            </a:r>
            <a:r>
              <a:rPr lang="en-US" sz="5500" b="1" dirty="0" err="1" smtClean="0">
                <a:latin typeface="Berlin Sans FB Demi" panose="020E0802020502020306" pitchFamily="34" charset="0"/>
              </a:rPr>
              <a:t>Keluarga</a:t>
            </a:r>
            <a:endParaRPr lang="en-US" sz="5500" b="1" dirty="0">
              <a:latin typeface="Berlin Sans FB Demi" panose="020E0802020502020306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04407" y="2017500"/>
            <a:ext cx="5344932" cy="3764321"/>
          </a:xfrm>
        </p:spPr>
        <p:txBody>
          <a:bodyPr>
            <a:noAutofit/>
          </a:bodyPr>
          <a:lstStyle/>
          <a:p>
            <a:pPr marL="540000" indent="-540000" algn="l">
              <a:buAutoNum type="arabicPeriod"/>
            </a:pPr>
            <a:r>
              <a:rPr lang="en-US" sz="2800" b="1" dirty="0" err="1">
                <a:latin typeface="Berlin Sans FB Demi" panose="020E0802020502020306" pitchFamily="34" charset="0"/>
              </a:rPr>
              <a:t>Keadaan</a:t>
            </a:r>
            <a:r>
              <a:rPr lang="en-US" sz="2800" b="1" dirty="0">
                <a:latin typeface="Berlin Sans FB Demi" panose="020E0802020502020306" pitchFamily="34" charset="0"/>
              </a:rPr>
              <a:t> orang </a:t>
            </a:r>
            <a:r>
              <a:rPr lang="en-US" sz="2800" b="1" dirty="0" err="1">
                <a:latin typeface="Berlin Sans FB Demi" panose="020E0802020502020306" pitchFamily="34" charset="0"/>
              </a:rPr>
              <a:t>tua</a:t>
            </a:r>
            <a:r>
              <a:rPr lang="en-US" sz="2800" b="1" dirty="0">
                <a:latin typeface="Berlin Sans FB Demi" panose="020E0802020502020306" pitchFamily="34" charset="0"/>
              </a:rPr>
              <a:t> (</a:t>
            </a:r>
            <a:r>
              <a:rPr lang="en-US" sz="2800" b="1" dirty="0" err="1">
                <a:latin typeface="Berlin Sans FB Demi" panose="020E0802020502020306" pitchFamily="34" charset="0"/>
              </a:rPr>
              <a:t>lengkap</a:t>
            </a:r>
            <a:r>
              <a:rPr lang="en-US" sz="2800" b="1" dirty="0">
                <a:latin typeface="Berlin Sans FB Demi" panose="020E0802020502020306" pitchFamily="34" charset="0"/>
              </a:rPr>
              <a:t>/</a:t>
            </a:r>
            <a:r>
              <a:rPr lang="en-US" sz="2800" b="1" dirty="0" err="1">
                <a:latin typeface="Berlin Sans FB Demi" panose="020E0802020502020306" pitchFamily="34" charset="0"/>
              </a:rPr>
              <a:t>berpisah</a:t>
            </a:r>
            <a:r>
              <a:rPr lang="en-US" sz="2800" b="1" dirty="0">
                <a:latin typeface="Berlin Sans FB Demi" panose="020E0802020502020306" pitchFamily="34" charset="0"/>
              </a:rPr>
              <a:t>/</a:t>
            </a:r>
            <a:r>
              <a:rPr lang="en-US" sz="2800" b="1" dirty="0" err="1">
                <a:latin typeface="Berlin Sans FB Demi" panose="020E0802020502020306" pitchFamily="34" charset="0"/>
              </a:rPr>
              <a:t>jauh</a:t>
            </a:r>
            <a:r>
              <a:rPr lang="en-US" sz="2800" b="1" dirty="0">
                <a:latin typeface="Berlin Sans FB Demi" panose="020E0802020502020306" pitchFamily="34" charset="0"/>
              </a:rPr>
              <a:t>)</a:t>
            </a:r>
          </a:p>
          <a:p>
            <a:pPr marL="540000" indent="-540000" algn="l">
              <a:buAutoNum type="arabicPeriod"/>
            </a:pPr>
            <a:r>
              <a:rPr lang="en-US" sz="2800" b="1" dirty="0" err="1">
                <a:latin typeface="Berlin Sans FB Demi" panose="020E0802020502020306" pitchFamily="34" charset="0"/>
              </a:rPr>
              <a:t>Pola</a:t>
            </a:r>
            <a:r>
              <a:rPr lang="en-US" sz="2800" b="1" dirty="0">
                <a:latin typeface="Berlin Sans FB Demi" panose="020E0802020502020306" pitchFamily="34" charset="0"/>
              </a:rPr>
              <a:t> </a:t>
            </a:r>
            <a:r>
              <a:rPr lang="en-US" sz="2800" b="1" dirty="0" err="1">
                <a:latin typeface="Berlin Sans FB Demi" panose="020E0802020502020306" pitchFamily="34" charset="0"/>
              </a:rPr>
              <a:t>asuh</a:t>
            </a:r>
            <a:r>
              <a:rPr lang="en-US" sz="2800" b="1" dirty="0">
                <a:latin typeface="Berlin Sans FB Demi" panose="020E0802020502020306" pitchFamily="34" charset="0"/>
              </a:rPr>
              <a:t> (</a:t>
            </a:r>
            <a:r>
              <a:rPr lang="en-US" sz="2800" b="1" dirty="0" err="1">
                <a:latin typeface="Berlin Sans FB Demi" panose="020E0802020502020306" pitchFamily="34" charset="0"/>
              </a:rPr>
              <a:t>Otoriter</a:t>
            </a:r>
            <a:r>
              <a:rPr lang="en-US" sz="2800" b="1" dirty="0">
                <a:latin typeface="Berlin Sans FB Demi" panose="020E0802020502020306" pitchFamily="34" charset="0"/>
              </a:rPr>
              <a:t> /</a:t>
            </a:r>
            <a:r>
              <a:rPr lang="en-US" sz="2800" b="1" dirty="0" err="1">
                <a:latin typeface="Berlin Sans FB Demi" panose="020E0802020502020306" pitchFamily="34" charset="0"/>
              </a:rPr>
              <a:t>melindungi</a:t>
            </a:r>
            <a:r>
              <a:rPr lang="en-US" sz="2800" b="1" dirty="0">
                <a:latin typeface="Berlin Sans FB Demi" panose="020E0802020502020306" pitchFamily="34" charset="0"/>
              </a:rPr>
              <a:t> /</a:t>
            </a:r>
            <a:r>
              <a:rPr lang="en-US" sz="2800" b="1" dirty="0" err="1">
                <a:latin typeface="Berlin Sans FB Demi" panose="020E0802020502020306" pitchFamily="34" charset="0"/>
              </a:rPr>
              <a:t>membebaskan</a:t>
            </a:r>
            <a:r>
              <a:rPr lang="en-US" sz="2800" b="1" dirty="0">
                <a:latin typeface="Berlin Sans FB Demi" panose="020E0802020502020306" pitchFamily="34" charset="0"/>
              </a:rPr>
              <a:t> / </a:t>
            </a:r>
            <a:r>
              <a:rPr lang="en-US" sz="2800" b="1" dirty="0" err="1">
                <a:latin typeface="Berlin Sans FB Demi" panose="020E0802020502020306" pitchFamily="34" charset="0"/>
              </a:rPr>
              <a:t>suri</a:t>
            </a:r>
            <a:r>
              <a:rPr lang="en-US" sz="2800" b="1" dirty="0">
                <a:latin typeface="Berlin Sans FB Demi" panose="020E0802020502020306" pitchFamily="34" charset="0"/>
              </a:rPr>
              <a:t> </a:t>
            </a:r>
            <a:r>
              <a:rPr lang="en-US" sz="2800" b="1" dirty="0" err="1">
                <a:latin typeface="Berlin Sans FB Demi" panose="020E0802020502020306" pitchFamily="34" charset="0"/>
              </a:rPr>
              <a:t>tauladan</a:t>
            </a:r>
            <a:endParaRPr lang="en-US" sz="2800" b="1" dirty="0">
              <a:latin typeface="Berlin Sans FB Demi" panose="020E0802020502020306" pitchFamily="34" charset="0"/>
            </a:endParaRPr>
          </a:p>
          <a:p>
            <a:pPr marL="540000" indent="-540000" algn="l">
              <a:buAutoNum type="arabicPeriod"/>
            </a:pPr>
            <a:r>
              <a:rPr lang="en-US" sz="2800" b="1" dirty="0" err="1">
                <a:latin typeface="Berlin Sans FB Demi" panose="020E0802020502020306" pitchFamily="34" charset="0"/>
              </a:rPr>
              <a:t>Fasilitas</a:t>
            </a:r>
            <a:r>
              <a:rPr lang="en-US" sz="2800" b="1" dirty="0">
                <a:latin typeface="Berlin Sans FB Demi" panose="020E0802020502020306" pitchFamily="34" charset="0"/>
              </a:rPr>
              <a:t> (HP, </a:t>
            </a:r>
            <a:r>
              <a:rPr lang="en-US" sz="2800" b="1" dirty="0" err="1">
                <a:latin typeface="Berlin Sans FB Demi" panose="020E0802020502020306" pitchFamily="34" charset="0"/>
              </a:rPr>
              <a:t>Motor,kelengkapan</a:t>
            </a:r>
            <a:r>
              <a:rPr lang="en-US" sz="2800" b="1" dirty="0">
                <a:latin typeface="Berlin Sans FB Demi" panose="020E0802020502020306" pitchFamily="34" charset="0"/>
              </a:rPr>
              <a:t> </a:t>
            </a:r>
            <a:r>
              <a:rPr lang="en-US" sz="2800" b="1" dirty="0" err="1">
                <a:latin typeface="Berlin Sans FB Demi" panose="020E0802020502020306" pitchFamily="34" charset="0"/>
              </a:rPr>
              <a:t>belajar</a:t>
            </a:r>
            <a:r>
              <a:rPr lang="en-US" sz="2800" b="1" dirty="0">
                <a:latin typeface="Berlin Sans FB Demi" panose="020E0802020502020306" pitchFamily="34" charset="0"/>
              </a:rPr>
              <a:t>)</a:t>
            </a:r>
          </a:p>
          <a:p>
            <a:pPr marL="540000" indent="-540000" algn="l">
              <a:buAutoNum type="arabicPeriod"/>
            </a:pPr>
            <a:r>
              <a:rPr lang="en-US" sz="2800" b="1" dirty="0">
                <a:latin typeface="Berlin Sans FB Demi" panose="020E0802020502020306" pitchFamily="34" charset="0"/>
              </a:rPr>
              <a:t>LINGKUNGAN</a:t>
            </a:r>
          </a:p>
        </p:txBody>
      </p:sp>
      <p:sp>
        <p:nvSpPr>
          <p:cNvPr id="7" name="Oval 6"/>
          <p:cNvSpPr/>
          <p:nvPr/>
        </p:nvSpPr>
        <p:spPr>
          <a:xfrm>
            <a:off x="1396309" y="346340"/>
            <a:ext cx="10016196" cy="103201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C00000"/>
                </a:solidFill>
                <a:latin typeface="Berlin Sans FB" panose="020E0602020502020306" pitchFamily="34" charset="0"/>
              </a:rPr>
              <a:t>2. MEMAHAMI LATAR BELAKANG KELUARGA</a:t>
            </a:r>
            <a:endParaRPr lang="en-US" sz="3200" b="1" dirty="0">
              <a:solidFill>
                <a:srgbClr val="C00000"/>
              </a:solidFill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858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5954" y="379884"/>
            <a:ext cx="8761413" cy="728480"/>
          </a:xfrm>
        </p:spPr>
        <p:txBody>
          <a:bodyPr/>
          <a:lstStyle/>
          <a:p>
            <a:pPr algn="ctr"/>
            <a:r>
              <a:rPr lang="en-US" b="1" dirty="0" smtClean="0">
                <a:latin typeface="Arial Rounded MT Bold" panose="020F0704030504030204" pitchFamily="34" charset="0"/>
              </a:rPr>
              <a:t>POLA ASUH ORANG TUA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6736949"/>
              </p:ext>
            </p:extLst>
          </p:nvPr>
        </p:nvGraphicFramePr>
        <p:xfrm>
          <a:off x="1432045" y="1034356"/>
          <a:ext cx="9819408" cy="50942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73136"/>
                <a:gridCol w="2960053"/>
                <a:gridCol w="3586219"/>
              </a:tblGrid>
              <a:tr h="489821"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 err="1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rbel" pitchFamily="34" charset="0"/>
                        </a:rPr>
                        <a:t>Perilaku</a:t>
                      </a:r>
                      <a:r>
                        <a:rPr lang="en-US" sz="2500" b="1" dirty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rbel" pitchFamily="34" charset="0"/>
                        </a:rPr>
                        <a:t> </a:t>
                      </a:r>
                      <a:r>
                        <a:rPr lang="en-US" sz="2500" b="1" dirty="0" err="1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rbel" pitchFamily="34" charset="0"/>
                        </a:rPr>
                        <a:t>Orang</a:t>
                      </a:r>
                      <a:r>
                        <a:rPr lang="en-US" sz="2500" b="1" dirty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rbel" pitchFamily="34" charset="0"/>
                        </a:rPr>
                        <a:t> </a:t>
                      </a:r>
                      <a:r>
                        <a:rPr lang="en-US" sz="2500" b="1" dirty="0" err="1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rbel" pitchFamily="34" charset="0"/>
                        </a:rPr>
                        <a:t>Tua</a:t>
                      </a:r>
                      <a:endParaRPr lang="en-US" sz="2500" b="1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rbel" pitchFamily="34" charset="0"/>
                      </a:endParaRPr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 err="1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rbel" pitchFamily="34" charset="0"/>
                        </a:rPr>
                        <a:t>Watak</a:t>
                      </a:r>
                      <a:r>
                        <a:rPr lang="en-US" sz="2500" b="1" baseline="0" dirty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rbel" pitchFamily="34" charset="0"/>
                        </a:rPr>
                        <a:t> </a:t>
                      </a:r>
                      <a:r>
                        <a:rPr lang="en-US" sz="2500" b="1" dirty="0" err="1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rbel" pitchFamily="34" charset="0"/>
                        </a:rPr>
                        <a:t>Anak</a:t>
                      </a:r>
                      <a:endParaRPr lang="en-US" sz="2500" b="1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rbel" pitchFamily="34" charset="0"/>
                      </a:endParaRPr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 err="1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rbel" pitchFamily="34" charset="0"/>
                        </a:rPr>
                        <a:t>Jati</a:t>
                      </a:r>
                      <a:r>
                        <a:rPr lang="en-US" sz="2500" b="1" baseline="0" dirty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rbel" pitchFamily="34" charset="0"/>
                        </a:rPr>
                        <a:t> </a:t>
                      </a:r>
                      <a:r>
                        <a:rPr lang="en-US" sz="2500" b="1" baseline="0" dirty="0" err="1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rbel" pitchFamily="34" charset="0"/>
                        </a:rPr>
                        <a:t>Diri</a:t>
                      </a:r>
                      <a:r>
                        <a:rPr lang="en-US" sz="2500" b="1" baseline="0" dirty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rbel" pitchFamily="34" charset="0"/>
                        </a:rPr>
                        <a:t> </a:t>
                      </a:r>
                      <a:r>
                        <a:rPr lang="en-US" sz="2500" b="1" baseline="0" dirty="0" err="1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rbel" pitchFamily="34" charset="0"/>
                        </a:rPr>
                        <a:t>Anak</a:t>
                      </a:r>
                      <a:endParaRPr lang="en-US" sz="2500" b="1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rbel" pitchFamily="34" charset="0"/>
                      </a:endParaRPr>
                    </a:p>
                  </a:txBody>
                  <a:tcPr marT="45713" marB="45713"/>
                </a:tc>
              </a:tr>
              <a:tr h="489821">
                <a:tc>
                  <a:txBody>
                    <a:bodyPr/>
                    <a:lstStyle/>
                    <a:p>
                      <a:r>
                        <a:rPr lang="en-US" sz="25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rbel" pitchFamily="34" charset="0"/>
                        </a:rPr>
                        <a:t>A. </a:t>
                      </a:r>
                      <a:r>
                        <a:rPr lang="en-US" sz="2500" b="1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rbel" pitchFamily="34" charset="0"/>
                        </a:rPr>
                        <a:t>Otoriter</a:t>
                      </a:r>
                      <a:endParaRPr lang="en-US" sz="25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rbel" pitchFamily="34" charset="0"/>
                      </a:endParaRPr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endParaRPr lang="en-US" sz="2500" dirty="0">
                        <a:solidFill>
                          <a:schemeClr val="tx1"/>
                        </a:solidFill>
                        <a:latin typeface="Corbel" pitchFamily="34" charset="0"/>
                      </a:endParaRPr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endParaRPr lang="en-US" sz="2500" dirty="0">
                        <a:solidFill>
                          <a:schemeClr val="tx1"/>
                        </a:solidFill>
                        <a:latin typeface="Corbel" pitchFamily="34" charset="0"/>
                      </a:endParaRPr>
                    </a:p>
                  </a:txBody>
                  <a:tcPr marT="45713" marB="45713"/>
                </a:tc>
              </a:tr>
              <a:tr h="4114646">
                <a:tc>
                  <a:txBody>
                    <a:bodyPr/>
                    <a:lstStyle/>
                    <a:p>
                      <a:pPr marL="457200" indent="-457200">
                        <a:buClr>
                          <a:srgbClr val="0000FF"/>
                        </a:buClr>
                        <a:buSzPct val="70000"/>
                        <a:buFont typeface="+mj-lt"/>
                        <a:buAutoNum type="arabicPeriod"/>
                      </a:pPr>
                      <a:r>
                        <a:rPr lang="en-US" sz="2200" dirty="0" smtClean="0">
                          <a:solidFill>
                            <a:schemeClr val="tx1"/>
                          </a:solidFill>
                          <a:latin typeface="Corbel" pitchFamily="34" charset="0"/>
                        </a:rPr>
                        <a:t>Paling </a:t>
                      </a:r>
                      <a:r>
                        <a:rPr lang="en-US" sz="2200" dirty="0" err="1" smtClean="0">
                          <a:solidFill>
                            <a:schemeClr val="tx1"/>
                          </a:solidFill>
                          <a:latin typeface="Corbel" pitchFamily="34" charset="0"/>
                        </a:rPr>
                        <a:t>tahu</a:t>
                      </a:r>
                      <a:endParaRPr lang="en-US" sz="2200" dirty="0" smtClean="0">
                        <a:solidFill>
                          <a:schemeClr val="tx1"/>
                        </a:solidFill>
                        <a:latin typeface="Corbel" pitchFamily="34" charset="0"/>
                      </a:endParaRPr>
                    </a:p>
                    <a:p>
                      <a:pPr marL="457200" indent="-457200">
                        <a:buClr>
                          <a:srgbClr val="0000FF"/>
                        </a:buClr>
                        <a:buSzPct val="70000"/>
                        <a:buFont typeface="+mj-lt"/>
                        <a:buAutoNum type="arabicPeriod"/>
                      </a:pPr>
                      <a:r>
                        <a:rPr lang="en-US" sz="2200" dirty="0" err="1" smtClean="0">
                          <a:solidFill>
                            <a:schemeClr val="tx1"/>
                          </a:solidFill>
                          <a:latin typeface="Corbel" pitchFamily="34" charset="0"/>
                        </a:rPr>
                        <a:t>Berkuasa</a:t>
                      </a:r>
                      <a:endParaRPr lang="en-US" sz="2200" dirty="0" smtClean="0">
                        <a:solidFill>
                          <a:schemeClr val="tx1"/>
                        </a:solidFill>
                        <a:latin typeface="Corbel" pitchFamily="34" charset="0"/>
                      </a:endParaRPr>
                    </a:p>
                    <a:p>
                      <a:pPr marL="457200" indent="-457200">
                        <a:buClr>
                          <a:srgbClr val="0000FF"/>
                        </a:buClr>
                        <a:buSzPct val="70000"/>
                        <a:buFont typeface="+mj-lt"/>
                        <a:buAutoNum type="arabicPeriod"/>
                      </a:pPr>
                      <a:r>
                        <a:rPr lang="en-US" sz="2200" dirty="0" err="1" smtClean="0">
                          <a:solidFill>
                            <a:schemeClr val="tx1"/>
                          </a:solidFill>
                          <a:latin typeface="Corbel" pitchFamily="34" charset="0"/>
                        </a:rPr>
                        <a:t>Memerintah</a:t>
                      </a:r>
                      <a:endParaRPr lang="en-US" sz="2200" dirty="0" smtClean="0">
                        <a:solidFill>
                          <a:schemeClr val="tx1"/>
                        </a:solidFill>
                        <a:latin typeface="Corbel" pitchFamily="34" charset="0"/>
                      </a:endParaRPr>
                    </a:p>
                    <a:p>
                      <a:pPr marL="457200" indent="-457200">
                        <a:buClr>
                          <a:srgbClr val="0000FF"/>
                        </a:buClr>
                        <a:buSzPct val="70000"/>
                        <a:buFont typeface="+mj-lt"/>
                        <a:buAutoNum type="arabicPeriod"/>
                      </a:pPr>
                      <a:r>
                        <a:rPr lang="en-US" sz="2200" dirty="0" err="1" smtClean="0">
                          <a:solidFill>
                            <a:schemeClr val="tx1"/>
                          </a:solidFill>
                          <a:latin typeface="Corbel" pitchFamily="34" charset="0"/>
                        </a:rPr>
                        <a:t>Selalu</a:t>
                      </a:r>
                      <a:r>
                        <a:rPr lang="en-US" sz="2200" baseline="0" dirty="0" smtClean="0">
                          <a:solidFill>
                            <a:schemeClr val="tx1"/>
                          </a:solidFill>
                          <a:latin typeface="Corbel" pitchFamily="34" charset="0"/>
                        </a:rPr>
                        <a:t> </a:t>
                      </a:r>
                      <a:r>
                        <a:rPr lang="en-US" sz="2200" baseline="0" dirty="0" err="1" smtClean="0">
                          <a:solidFill>
                            <a:schemeClr val="tx1"/>
                          </a:solidFill>
                          <a:latin typeface="Corbel" pitchFamily="34" charset="0"/>
                        </a:rPr>
                        <a:t>benar</a:t>
                      </a:r>
                      <a:r>
                        <a:rPr lang="en-US" sz="2200" baseline="0" dirty="0" smtClean="0">
                          <a:solidFill>
                            <a:schemeClr val="tx1"/>
                          </a:solidFill>
                          <a:latin typeface="Corbel" pitchFamily="34" charset="0"/>
                        </a:rPr>
                        <a:t> /   </a:t>
                      </a:r>
                      <a:r>
                        <a:rPr lang="en-US" sz="2200" baseline="0" dirty="0" err="1" smtClean="0">
                          <a:solidFill>
                            <a:schemeClr val="tx1"/>
                          </a:solidFill>
                          <a:latin typeface="Corbel" pitchFamily="34" charset="0"/>
                        </a:rPr>
                        <a:t>menyalahkan</a:t>
                      </a:r>
                      <a:endParaRPr lang="en-US" sz="2200" baseline="0" dirty="0" smtClean="0">
                        <a:solidFill>
                          <a:schemeClr val="tx1"/>
                        </a:solidFill>
                        <a:latin typeface="Corbel" pitchFamily="34" charset="0"/>
                      </a:endParaRPr>
                    </a:p>
                    <a:p>
                      <a:pPr marL="457200" indent="-457200">
                        <a:buClr>
                          <a:srgbClr val="0000FF"/>
                        </a:buClr>
                        <a:buSzPct val="70000"/>
                        <a:buFont typeface="+mj-lt"/>
                        <a:buAutoNum type="arabicPeriod"/>
                      </a:pPr>
                      <a:r>
                        <a:rPr lang="en-US" sz="2200" baseline="0" dirty="0" err="1" smtClean="0">
                          <a:solidFill>
                            <a:schemeClr val="tx1"/>
                          </a:solidFill>
                          <a:latin typeface="Corbel" pitchFamily="34" charset="0"/>
                        </a:rPr>
                        <a:t>Emosional</a:t>
                      </a:r>
                      <a:endParaRPr lang="en-US" sz="2200" baseline="0" dirty="0" smtClean="0">
                        <a:solidFill>
                          <a:schemeClr val="tx1"/>
                        </a:solidFill>
                        <a:latin typeface="Corbel" pitchFamily="34" charset="0"/>
                      </a:endParaRPr>
                    </a:p>
                    <a:p>
                      <a:pPr marL="457200" indent="-457200">
                        <a:buClr>
                          <a:srgbClr val="0000FF"/>
                        </a:buClr>
                        <a:buSzPct val="70000"/>
                        <a:buFont typeface="+mj-lt"/>
                        <a:buAutoNum type="arabicPeriod"/>
                      </a:pPr>
                      <a:r>
                        <a:rPr lang="en-US" sz="2200" baseline="0" dirty="0" err="1" smtClean="0">
                          <a:solidFill>
                            <a:schemeClr val="tx1"/>
                          </a:solidFill>
                          <a:latin typeface="Corbel" pitchFamily="34" charset="0"/>
                        </a:rPr>
                        <a:t>Menolong</a:t>
                      </a:r>
                      <a:endParaRPr lang="en-US" sz="2200" dirty="0">
                        <a:solidFill>
                          <a:schemeClr val="tx1"/>
                        </a:solidFill>
                        <a:latin typeface="Corbel" pitchFamily="34" charset="0"/>
                      </a:endParaRPr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pPr marL="457200" indent="-457200">
                        <a:buClr>
                          <a:srgbClr val="0000FF"/>
                        </a:buClr>
                        <a:buSzPct val="70000"/>
                        <a:buFont typeface="+mj-lt"/>
                        <a:buAutoNum type="arabicPeriod"/>
                      </a:pPr>
                      <a:r>
                        <a:rPr lang="en-US" sz="2200" dirty="0" err="1" smtClean="0">
                          <a:solidFill>
                            <a:schemeClr val="tx1"/>
                          </a:solidFill>
                          <a:latin typeface="Corbel" pitchFamily="34" charset="0"/>
                        </a:rPr>
                        <a:t>Merasa</a:t>
                      </a:r>
                      <a:r>
                        <a:rPr lang="en-US" sz="2200" dirty="0" smtClean="0">
                          <a:solidFill>
                            <a:schemeClr val="tx1"/>
                          </a:solidFill>
                          <a:latin typeface="Corbel" pitchFamily="34" charset="0"/>
                        </a:rPr>
                        <a:t> </a:t>
                      </a:r>
                      <a:r>
                        <a:rPr lang="en-US" sz="2200" dirty="0" err="1" smtClean="0">
                          <a:solidFill>
                            <a:schemeClr val="tx1"/>
                          </a:solidFill>
                          <a:latin typeface="Corbel" pitchFamily="34" charset="0"/>
                        </a:rPr>
                        <a:t>kurang</a:t>
                      </a:r>
                      <a:r>
                        <a:rPr lang="en-US" sz="2200" baseline="0" dirty="0" smtClean="0">
                          <a:solidFill>
                            <a:schemeClr val="tx1"/>
                          </a:solidFill>
                          <a:latin typeface="Corbel" pitchFamily="34" charset="0"/>
                        </a:rPr>
                        <a:t> </a:t>
                      </a:r>
                      <a:r>
                        <a:rPr lang="en-US" sz="2200" baseline="0" dirty="0" err="1" smtClean="0">
                          <a:solidFill>
                            <a:schemeClr val="tx1"/>
                          </a:solidFill>
                          <a:latin typeface="Corbel" pitchFamily="34" charset="0"/>
                        </a:rPr>
                        <a:t>tahu</a:t>
                      </a:r>
                      <a:endParaRPr lang="en-US" sz="2200" baseline="0" dirty="0" smtClean="0">
                        <a:solidFill>
                          <a:schemeClr val="tx1"/>
                        </a:solidFill>
                        <a:latin typeface="Corbel" pitchFamily="34" charset="0"/>
                      </a:endParaRPr>
                    </a:p>
                    <a:p>
                      <a:pPr marL="457200" indent="-457200">
                        <a:buClr>
                          <a:srgbClr val="0000FF"/>
                        </a:buClr>
                        <a:buSzPct val="70000"/>
                        <a:buFont typeface="+mj-lt"/>
                        <a:buAutoNum type="arabicPeriod"/>
                      </a:pPr>
                      <a:r>
                        <a:rPr lang="en-US" sz="2200" baseline="0" dirty="0" err="1" smtClean="0">
                          <a:solidFill>
                            <a:schemeClr val="tx1"/>
                          </a:solidFill>
                          <a:latin typeface="Corbel" pitchFamily="34" charset="0"/>
                        </a:rPr>
                        <a:t>Tidak</a:t>
                      </a:r>
                      <a:r>
                        <a:rPr lang="en-US" sz="2200" baseline="0" dirty="0" smtClean="0">
                          <a:solidFill>
                            <a:schemeClr val="tx1"/>
                          </a:solidFill>
                          <a:latin typeface="Corbel" pitchFamily="34" charset="0"/>
                        </a:rPr>
                        <a:t> </a:t>
                      </a:r>
                      <a:r>
                        <a:rPr lang="en-US" sz="2200" baseline="0" dirty="0" err="1" smtClean="0">
                          <a:solidFill>
                            <a:schemeClr val="tx1"/>
                          </a:solidFill>
                          <a:latin typeface="Corbel" pitchFamily="34" charset="0"/>
                        </a:rPr>
                        <a:t>berdaya</a:t>
                      </a:r>
                      <a:endParaRPr lang="en-US" sz="2200" baseline="0" dirty="0" smtClean="0">
                        <a:solidFill>
                          <a:schemeClr val="tx1"/>
                        </a:solidFill>
                        <a:latin typeface="Corbel" pitchFamily="34" charset="0"/>
                      </a:endParaRPr>
                    </a:p>
                    <a:p>
                      <a:pPr marL="457200" indent="-457200">
                        <a:buClr>
                          <a:srgbClr val="0000FF"/>
                        </a:buClr>
                        <a:buSzPct val="70000"/>
                        <a:buFont typeface="+mj-lt"/>
                        <a:buAutoNum type="arabicPeriod"/>
                      </a:pPr>
                      <a:r>
                        <a:rPr lang="en-US" sz="2200" baseline="0" dirty="0" err="1" smtClean="0">
                          <a:solidFill>
                            <a:schemeClr val="tx1"/>
                          </a:solidFill>
                          <a:latin typeface="Corbel" pitchFamily="34" charset="0"/>
                        </a:rPr>
                        <a:t>Menurut</a:t>
                      </a:r>
                      <a:endParaRPr lang="en-US" sz="2200" baseline="0" dirty="0" smtClean="0">
                        <a:solidFill>
                          <a:schemeClr val="tx1"/>
                        </a:solidFill>
                        <a:latin typeface="Corbel" pitchFamily="34" charset="0"/>
                      </a:endParaRPr>
                    </a:p>
                    <a:p>
                      <a:pPr marL="457200" indent="-457200">
                        <a:buClr>
                          <a:srgbClr val="0000FF"/>
                        </a:buClr>
                        <a:buSzPct val="70000"/>
                        <a:buFont typeface="+mj-lt"/>
                        <a:buAutoNum type="arabicPeriod"/>
                      </a:pPr>
                      <a:r>
                        <a:rPr lang="en-US" sz="2200" baseline="0" dirty="0" err="1" smtClean="0">
                          <a:solidFill>
                            <a:schemeClr val="tx1"/>
                          </a:solidFill>
                          <a:latin typeface="Corbel" pitchFamily="34" charset="0"/>
                        </a:rPr>
                        <a:t>Takut</a:t>
                      </a:r>
                      <a:r>
                        <a:rPr lang="en-US" sz="2200" baseline="0" dirty="0" smtClean="0">
                          <a:solidFill>
                            <a:schemeClr val="tx1"/>
                          </a:solidFill>
                          <a:latin typeface="Corbel" pitchFamily="34" charset="0"/>
                        </a:rPr>
                        <a:t> </a:t>
                      </a:r>
                      <a:r>
                        <a:rPr lang="en-US" sz="2200" baseline="0" dirty="0" err="1" smtClean="0">
                          <a:solidFill>
                            <a:schemeClr val="tx1"/>
                          </a:solidFill>
                          <a:latin typeface="Corbel" pitchFamily="34" charset="0"/>
                        </a:rPr>
                        <a:t>salah</a:t>
                      </a:r>
                      <a:endParaRPr lang="en-US" sz="2200" baseline="0" dirty="0" smtClean="0">
                        <a:solidFill>
                          <a:schemeClr val="tx1"/>
                        </a:solidFill>
                        <a:latin typeface="Corbel" pitchFamily="34" charset="0"/>
                      </a:endParaRPr>
                    </a:p>
                    <a:p>
                      <a:pPr marL="457200" indent="-457200">
                        <a:buClr>
                          <a:srgbClr val="0000FF"/>
                        </a:buClr>
                        <a:buSzPct val="70000"/>
                        <a:buFont typeface="+mj-lt"/>
                        <a:buAutoNum type="arabicPeriod"/>
                      </a:pPr>
                      <a:r>
                        <a:rPr lang="en-US" sz="2200" baseline="0" dirty="0" err="1" smtClean="0">
                          <a:solidFill>
                            <a:schemeClr val="tx1"/>
                          </a:solidFill>
                          <a:latin typeface="Corbel" pitchFamily="34" charset="0"/>
                        </a:rPr>
                        <a:t>Tempramen</a:t>
                      </a:r>
                      <a:endParaRPr lang="en-US" sz="2200" baseline="0" dirty="0" smtClean="0">
                        <a:solidFill>
                          <a:schemeClr val="tx1"/>
                        </a:solidFill>
                        <a:latin typeface="Corbel" pitchFamily="34" charset="0"/>
                      </a:endParaRPr>
                    </a:p>
                    <a:p>
                      <a:pPr marL="457200" indent="-457200">
                        <a:buClr>
                          <a:srgbClr val="0000FF"/>
                        </a:buClr>
                        <a:buSzPct val="70000"/>
                        <a:buFont typeface="+mj-lt"/>
                        <a:buAutoNum type="arabicPeriod"/>
                      </a:pPr>
                      <a:r>
                        <a:rPr lang="en-US" sz="2200" baseline="0" dirty="0" err="1" smtClean="0">
                          <a:solidFill>
                            <a:schemeClr val="tx1"/>
                          </a:solidFill>
                          <a:latin typeface="Corbel" pitchFamily="34" charset="0"/>
                        </a:rPr>
                        <a:t>Menerima</a:t>
                      </a:r>
                      <a:r>
                        <a:rPr lang="en-US" sz="2200" baseline="0" dirty="0" smtClean="0">
                          <a:solidFill>
                            <a:schemeClr val="tx1"/>
                          </a:solidFill>
                          <a:latin typeface="Corbel" pitchFamily="34" charset="0"/>
                        </a:rPr>
                        <a:t> </a:t>
                      </a:r>
                      <a:r>
                        <a:rPr lang="en-US" sz="2200" baseline="0" dirty="0" err="1" smtClean="0">
                          <a:solidFill>
                            <a:schemeClr val="tx1"/>
                          </a:solidFill>
                          <a:latin typeface="Corbel" pitchFamily="34" charset="0"/>
                        </a:rPr>
                        <a:t>saja</a:t>
                      </a:r>
                      <a:endParaRPr lang="en-US" sz="2200" dirty="0">
                        <a:solidFill>
                          <a:schemeClr val="tx1"/>
                        </a:solidFill>
                        <a:latin typeface="Corbel" pitchFamily="34" charset="0"/>
                      </a:endParaRPr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pPr marL="457200" indent="-457200">
                        <a:buClr>
                          <a:srgbClr val="0000FF"/>
                        </a:buClr>
                        <a:buSzPct val="70000"/>
                        <a:buFont typeface="+mj-lt"/>
                        <a:buAutoNum type="arabicPeriod"/>
                      </a:pPr>
                      <a:r>
                        <a:rPr lang="en-US" sz="2200" dirty="0" err="1" smtClean="0">
                          <a:solidFill>
                            <a:schemeClr val="tx1"/>
                          </a:solidFill>
                          <a:latin typeface="Corbel" pitchFamily="34" charset="0"/>
                        </a:rPr>
                        <a:t>Sulit</a:t>
                      </a:r>
                      <a:r>
                        <a:rPr lang="en-US" sz="2200" baseline="0" dirty="0" smtClean="0">
                          <a:solidFill>
                            <a:schemeClr val="tx1"/>
                          </a:solidFill>
                          <a:latin typeface="Corbel" pitchFamily="34" charset="0"/>
                        </a:rPr>
                        <a:t> </a:t>
                      </a:r>
                      <a:r>
                        <a:rPr lang="en-US" sz="2200" dirty="0" err="1" smtClean="0">
                          <a:solidFill>
                            <a:schemeClr val="tx1"/>
                          </a:solidFill>
                          <a:latin typeface="Corbel" pitchFamily="34" charset="0"/>
                        </a:rPr>
                        <a:t>mengaktualisasikan</a:t>
                      </a:r>
                      <a:r>
                        <a:rPr lang="en-US" sz="2200" dirty="0" smtClean="0">
                          <a:solidFill>
                            <a:schemeClr val="tx1"/>
                          </a:solidFill>
                          <a:latin typeface="Corbel" pitchFamily="34" charset="0"/>
                        </a:rPr>
                        <a:t> </a:t>
                      </a:r>
                      <a:r>
                        <a:rPr lang="en-US" sz="2200" dirty="0" err="1" smtClean="0">
                          <a:solidFill>
                            <a:schemeClr val="tx1"/>
                          </a:solidFill>
                          <a:latin typeface="Corbel" pitchFamily="34" charset="0"/>
                        </a:rPr>
                        <a:t>jati</a:t>
                      </a:r>
                      <a:r>
                        <a:rPr lang="en-US" sz="2200" dirty="0" smtClean="0">
                          <a:solidFill>
                            <a:schemeClr val="tx1"/>
                          </a:solidFill>
                          <a:latin typeface="Corbel" pitchFamily="34" charset="0"/>
                        </a:rPr>
                        <a:t> </a:t>
                      </a:r>
                      <a:r>
                        <a:rPr lang="en-US" sz="2200" dirty="0" err="1" smtClean="0">
                          <a:solidFill>
                            <a:schemeClr val="tx1"/>
                          </a:solidFill>
                          <a:latin typeface="Corbel" pitchFamily="34" charset="0"/>
                        </a:rPr>
                        <a:t>diri</a:t>
                      </a:r>
                      <a:endParaRPr lang="en-US" sz="2200" dirty="0" smtClean="0">
                        <a:solidFill>
                          <a:schemeClr val="tx1"/>
                        </a:solidFill>
                        <a:latin typeface="Corbel" pitchFamily="34" charset="0"/>
                      </a:endParaRPr>
                    </a:p>
                    <a:p>
                      <a:pPr marL="457200" indent="-457200">
                        <a:buClr>
                          <a:srgbClr val="0000FF"/>
                        </a:buClr>
                        <a:buSzPct val="70000"/>
                        <a:buFont typeface="+mj-lt"/>
                        <a:buAutoNum type="arabicPeriod"/>
                      </a:pPr>
                      <a:r>
                        <a:rPr lang="en-US" sz="2200" dirty="0" err="1" smtClean="0">
                          <a:solidFill>
                            <a:schemeClr val="tx1"/>
                          </a:solidFill>
                          <a:latin typeface="Corbel" pitchFamily="34" charset="0"/>
                        </a:rPr>
                        <a:t>Tidak</a:t>
                      </a:r>
                      <a:r>
                        <a:rPr lang="en-US" sz="2200" dirty="0" smtClean="0">
                          <a:solidFill>
                            <a:schemeClr val="tx1"/>
                          </a:solidFill>
                          <a:latin typeface="Corbel" pitchFamily="34" charset="0"/>
                        </a:rPr>
                        <a:t> </a:t>
                      </a:r>
                      <a:r>
                        <a:rPr lang="en-US" sz="2200" dirty="0" err="1" smtClean="0">
                          <a:solidFill>
                            <a:schemeClr val="tx1"/>
                          </a:solidFill>
                          <a:latin typeface="Corbel" pitchFamily="34" charset="0"/>
                        </a:rPr>
                        <a:t>berprestasi</a:t>
                      </a:r>
                      <a:endParaRPr lang="en-US" sz="2200" dirty="0" smtClean="0">
                        <a:solidFill>
                          <a:schemeClr val="tx1"/>
                        </a:solidFill>
                        <a:latin typeface="Corbel" pitchFamily="34" charset="0"/>
                      </a:endParaRPr>
                    </a:p>
                    <a:p>
                      <a:pPr marL="457200" indent="-457200">
                        <a:buClr>
                          <a:srgbClr val="0000FF"/>
                        </a:buClr>
                        <a:buSzPct val="70000"/>
                        <a:buFont typeface="+mj-lt"/>
                        <a:buAutoNum type="arabicPeriod"/>
                      </a:pPr>
                      <a:r>
                        <a:rPr lang="en-US" sz="2200" dirty="0" err="1" smtClean="0">
                          <a:solidFill>
                            <a:schemeClr val="tx1"/>
                          </a:solidFill>
                          <a:latin typeface="Corbel" pitchFamily="34" charset="0"/>
                        </a:rPr>
                        <a:t>Kepedulian</a:t>
                      </a:r>
                      <a:r>
                        <a:rPr lang="en-US" sz="2200" baseline="0" dirty="0" smtClean="0">
                          <a:solidFill>
                            <a:schemeClr val="tx1"/>
                          </a:solidFill>
                          <a:latin typeface="Corbel" pitchFamily="34" charset="0"/>
                        </a:rPr>
                        <a:t> </a:t>
                      </a:r>
                      <a:r>
                        <a:rPr lang="en-US" sz="2200" baseline="0" dirty="0" err="1" smtClean="0">
                          <a:solidFill>
                            <a:schemeClr val="tx1"/>
                          </a:solidFill>
                          <a:latin typeface="Corbel" pitchFamily="34" charset="0"/>
                        </a:rPr>
                        <a:t>rendah</a:t>
                      </a:r>
                      <a:endParaRPr lang="en-US" sz="2200" baseline="0" dirty="0" smtClean="0">
                        <a:solidFill>
                          <a:schemeClr val="tx1"/>
                        </a:solidFill>
                        <a:latin typeface="Corbel" pitchFamily="34" charset="0"/>
                      </a:endParaRPr>
                    </a:p>
                    <a:p>
                      <a:pPr marL="457200" indent="-457200">
                        <a:buClr>
                          <a:srgbClr val="0000FF"/>
                        </a:buClr>
                        <a:buSzPct val="70000"/>
                        <a:buFont typeface="+mj-lt"/>
                        <a:buAutoNum type="arabicPeriod"/>
                      </a:pPr>
                      <a:r>
                        <a:rPr lang="en-US" sz="2200" baseline="0" dirty="0" err="1" smtClean="0">
                          <a:solidFill>
                            <a:schemeClr val="tx1"/>
                          </a:solidFill>
                          <a:latin typeface="Corbel" pitchFamily="34" charset="0"/>
                        </a:rPr>
                        <a:t>Tidak</a:t>
                      </a:r>
                      <a:r>
                        <a:rPr lang="en-US" sz="2200" baseline="0" dirty="0" smtClean="0">
                          <a:solidFill>
                            <a:schemeClr val="tx1"/>
                          </a:solidFill>
                          <a:latin typeface="Corbel" pitchFamily="34" charset="0"/>
                        </a:rPr>
                        <a:t> </a:t>
                      </a:r>
                      <a:r>
                        <a:rPr lang="en-US" sz="2200" baseline="0" dirty="0" err="1" smtClean="0">
                          <a:solidFill>
                            <a:schemeClr val="tx1"/>
                          </a:solidFill>
                          <a:latin typeface="Corbel" pitchFamily="34" charset="0"/>
                        </a:rPr>
                        <a:t>peduli</a:t>
                      </a:r>
                      <a:endParaRPr lang="en-US" sz="2200" baseline="0" dirty="0" smtClean="0">
                        <a:solidFill>
                          <a:schemeClr val="tx1"/>
                        </a:solidFill>
                        <a:latin typeface="Corbel" pitchFamily="34" charset="0"/>
                      </a:endParaRPr>
                    </a:p>
                    <a:p>
                      <a:pPr marL="457200" indent="-457200">
                        <a:buClr>
                          <a:srgbClr val="0000FF"/>
                        </a:buClr>
                        <a:buSzPct val="70000"/>
                        <a:buFont typeface="+mj-lt"/>
                        <a:buAutoNum type="arabicPeriod"/>
                      </a:pPr>
                      <a:r>
                        <a:rPr lang="en-US" sz="2200" baseline="0" dirty="0" err="1" smtClean="0">
                          <a:solidFill>
                            <a:schemeClr val="tx1"/>
                          </a:solidFill>
                          <a:latin typeface="Corbel" pitchFamily="34" charset="0"/>
                        </a:rPr>
                        <a:t>Mendahulukan</a:t>
                      </a:r>
                      <a:r>
                        <a:rPr lang="en-US" sz="2200" baseline="0" dirty="0" smtClean="0">
                          <a:solidFill>
                            <a:schemeClr val="tx1"/>
                          </a:solidFill>
                          <a:latin typeface="Corbel" pitchFamily="34" charset="0"/>
                        </a:rPr>
                        <a:t> </a:t>
                      </a:r>
                      <a:r>
                        <a:rPr lang="en-US" sz="2200" baseline="0" dirty="0" err="1" smtClean="0">
                          <a:solidFill>
                            <a:schemeClr val="tx1"/>
                          </a:solidFill>
                          <a:latin typeface="Corbel" pitchFamily="34" charset="0"/>
                        </a:rPr>
                        <a:t>emosi</a:t>
                      </a:r>
                      <a:r>
                        <a:rPr lang="en-US" sz="2200" baseline="0" dirty="0" smtClean="0">
                          <a:solidFill>
                            <a:schemeClr val="tx1"/>
                          </a:solidFill>
                          <a:latin typeface="Corbel" pitchFamily="34" charset="0"/>
                        </a:rPr>
                        <a:t> </a:t>
                      </a:r>
                      <a:r>
                        <a:rPr lang="en-US" sz="2200" baseline="0" dirty="0" err="1" smtClean="0">
                          <a:solidFill>
                            <a:schemeClr val="tx1"/>
                          </a:solidFill>
                          <a:latin typeface="Corbel" pitchFamily="34" charset="0"/>
                        </a:rPr>
                        <a:t>untuk</a:t>
                      </a:r>
                      <a:r>
                        <a:rPr lang="en-US" sz="2200" baseline="0" dirty="0" smtClean="0">
                          <a:solidFill>
                            <a:schemeClr val="tx1"/>
                          </a:solidFill>
                          <a:latin typeface="Corbel" pitchFamily="34" charset="0"/>
                        </a:rPr>
                        <a:t> </a:t>
                      </a:r>
                      <a:r>
                        <a:rPr lang="en-US" sz="2200" baseline="0" dirty="0" err="1" smtClean="0">
                          <a:solidFill>
                            <a:schemeClr val="tx1"/>
                          </a:solidFill>
                          <a:latin typeface="Corbel" pitchFamily="34" charset="0"/>
                        </a:rPr>
                        <a:t>menyelesaikan</a:t>
                      </a:r>
                      <a:r>
                        <a:rPr lang="en-US" sz="2200" baseline="0" dirty="0" smtClean="0">
                          <a:solidFill>
                            <a:schemeClr val="tx1"/>
                          </a:solidFill>
                          <a:latin typeface="Corbel" pitchFamily="34" charset="0"/>
                        </a:rPr>
                        <a:t> </a:t>
                      </a:r>
                      <a:r>
                        <a:rPr lang="en-US" sz="2200" baseline="0" dirty="0" err="1" smtClean="0">
                          <a:solidFill>
                            <a:schemeClr val="tx1"/>
                          </a:solidFill>
                          <a:latin typeface="Corbel" pitchFamily="34" charset="0"/>
                        </a:rPr>
                        <a:t>masalah</a:t>
                      </a:r>
                      <a:endParaRPr lang="en-US" sz="2200" baseline="0" dirty="0" smtClean="0">
                        <a:solidFill>
                          <a:schemeClr val="tx1"/>
                        </a:solidFill>
                        <a:latin typeface="Corbel" pitchFamily="34" charset="0"/>
                      </a:endParaRPr>
                    </a:p>
                    <a:p>
                      <a:pPr marL="457200" indent="-457200">
                        <a:buClr>
                          <a:srgbClr val="0000FF"/>
                        </a:buClr>
                        <a:buSzPct val="70000"/>
                        <a:buFont typeface="+mj-lt"/>
                        <a:buAutoNum type="arabicPeriod"/>
                      </a:pPr>
                      <a:r>
                        <a:rPr lang="en-US" sz="2200" baseline="0" dirty="0" err="1" smtClean="0">
                          <a:solidFill>
                            <a:schemeClr val="tx1"/>
                          </a:solidFill>
                          <a:latin typeface="Corbel" pitchFamily="34" charset="0"/>
                        </a:rPr>
                        <a:t>Mudah</a:t>
                      </a:r>
                      <a:r>
                        <a:rPr lang="en-US" sz="2200" baseline="0" dirty="0" smtClean="0">
                          <a:solidFill>
                            <a:schemeClr val="tx1"/>
                          </a:solidFill>
                          <a:latin typeface="Corbel" pitchFamily="34" charset="0"/>
                        </a:rPr>
                        <a:t> </a:t>
                      </a:r>
                      <a:r>
                        <a:rPr lang="en-US" sz="2200" baseline="0" dirty="0" err="1" smtClean="0">
                          <a:solidFill>
                            <a:schemeClr val="tx1"/>
                          </a:solidFill>
                          <a:latin typeface="Corbel" pitchFamily="34" charset="0"/>
                        </a:rPr>
                        <a:t>terpengaruh</a:t>
                      </a:r>
                      <a:endParaRPr lang="en-US" sz="2200" dirty="0">
                        <a:solidFill>
                          <a:schemeClr val="tx1"/>
                        </a:solidFill>
                        <a:latin typeface="Corbel" pitchFamily="34" charset="0"/>
                      </a:endParaRPr>
                    </a:p>
                  </a:txBody>
                  <a:tcPr marT="45713" marB="45713"/>
                </a:tc>
              </a:tr>
            </a:tbl>
          </a:graphicData>
        </a:graphic>
      </p:graphicFrame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6054635"/>
            <a:ext cx="3487783" cy="80336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entury" panose="02040604050505020304" pitchFamily="18" charset="0"/>
                <a:ea typeface="Cambria Math" pitchFamily="18" charset="0"/>
                <a:cs typeface="Tahoma" pitchFamily="34" charset="0"/>
              </a:rPr>
              <a:t>Prof. DR. H. </a:t>
            </a:r>
            <a:r>
              <a:rPr lang="en-US" sz="11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Century" panose="02040604050505020304" pitchFamily="18" charset="0"/>
                <a:ea typeface="Cambria Math" pitchFamily="18" charset="0"/>
                <a:cs typeface="Tahoma" pitchFamily="34" charset="0"/>
              </a:rPr>
              <a:t>Arief</a:t>
            </a:r>
            <a:r>
              <a:rPr lang="en-US" sz="11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entury" panose="02040604050505020304" pitchFamily="18" charset="0"/>
                <a:ea typeface="Cambria Math" pitchFamily="18" charset="0"/>
                <a:cs typeface="Tahoma" pitchFamily="34" charset="0"/>
              </a:rPr>
              <a:t> </a:t>
            </a:r>
            <a:r>
              <a:rPr lang="en-US" sz="11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Century" panose="02040604050505020304" pitchFamily="18" charset="0"/>
                <a:ea typeface="Cambria Math" pitchFamily="18" charset="0"/>
                <a:cs typeface="Tahoma" pitchFamily="34" charset="0"/>
              </a:rPr>
              <a:t>Rachman</a:t>
            </a:r>
            <a:r>
              <a:rPr lang="en-US" sz="11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entury" panose="02040604050505020304" pitchFamily="18" charset="0"/>
                <a:ea typeface="Cambria Math" pitchFamily="18" charset="0"/>
                <a:cs typeface="Tahoma" pitchFamily="34" charset="0"/>
              </a:rPr>
              <a:t>, </a:t>
            </a:r>
            <a:r>
              <a:rPr lang="en-US" sz="11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Century" panose="02040604050505020304" pitchFamily="18" charset="0"/>
                <a:ea typeface="Cambria Math" pitchFamily="18" charset="0"/>
                <a:cs typeface="Tahoma" pitchFamily="34" charset="0"/>
              </a:rPr>
              <a:t>M.Pd</a:t>
            </a:r>
            <a:endParaRPr lang="en-US" sz="1100" b="1" dirty="0">
              <a:effectLst>
                <a:outerShdw blurRad="38100" dist="38100" dir="2700000" algn="tl">
                  <a:srgbClr val="C0C0C0"/>
                </a:outerShdw>
              </a:effectLst>
              <a:latin typeface="Century" panose="02040604050505020304" pitchFamily="18" charset="0"/>
              <a:ea typeface="Cambria Math" pitchFamily="18" charset="0"/>
              <a:cs typeface="Tahoma" pitchFamily="34" charset="0"/>
            </a:endParaRPr>
          </a:p>
          <a:p>
            <a:pPr algn="ctr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 err="1">
                <a:latin typeface="Century" panose="02040604050505020304" pitchFamily="18" charset="0"/>
                <a:ea typeface="Cambria Math" pitchFamily="18" charset="0"/>
                <a:cs typeface="Tahoma" pitchFamily="34" charset="0"/>
              </a:rPr>
              <a:t>Ketua</a:t>
            </a:r>
            <a:r>
              <a:rPr lang="en-US" sz="1100" dirty="0">
                <a:latin typeface="Century" panose="02040604050505020304" pitchFamily="18" charset="0"/>
                <a:ea typeface="Cambria Math" pitchFamily="18" charset="0"/>
                <a:cs typeface="Tahoma" pitchFamily="34" charset="0"/>
              </a:rPr>
              <a:t> </a:t>
            </a:r>
            <a:r>
              <a:rPr lang="en-US" sz="1100" dirty="0" err="1">
                <a:latin typeface="Century" panose="02040604050505020304" pitchFamily="18" charset="0"/>
                <a:ea typeface="Cambria Math" pitchFamily="18" charset="0"/>
                <a:cs typeface="Tahoma" pitchFamily="34" charset="0"/>
              </a:rPr>
              <a:t>Harian</a:t>
            </a:r>
            <a:r>
              <a:rPr lang="en-US" sz="1100" dirty="0">
                <a:latin typeface="Century" panose="02040604050505020304" pitchFamily="18" charset="0"/>
                <a:ea typeface="Cambria Math" pitchFamily="18" charset="0"/>
                <a:cs typeface="Tahoma" pitchFamily="34" charset="0"/>
              </a:rPr>
              <a:t> </a:t>
            </a:r>
            <a:r>
              <a:rPr lang="en-US" sz="1100" dirty="0" err="1">
                <a:latin typeface="Century" panose="02040604050505020304" pitchFamily="18" charset="0"/>
                <a:ea typeface="Cambria Math" pitchFamily="18" charset="0"/>
                <a:cs typeface="Tahoma" pitchFamily="34" charset="0"/>
              </a:rPr>
              <a:t>Komisi</a:t>
            </a:r>
            <a:r>
              <a:rPr lang="en-US" sz="1100" dirty="0">
                <a:latin typeface="Century" panose="02040604050505020304" pitchFamily="18" charset="0"/>
                <a:ea typeface="Cambria Math" pitchFamily="18" charset="0"/>
                <a:cs typeface="Tahoma" pitchFamily="34" charset="0"/>
              </a:rPr>
              <a:t> </a:t>
            </a:r>
            <a:r>
              <a:rPr lang="en-US" sz="1100" dirty="0" err="1">
                <a:latin typeface="Century" panose="02040604050505020304" pitchFamily="18" charset="0"/>
                <a:ea typeface="Cambria Math" pitchFamily="18" charset="0"/>
                <a:cs typeface="Tahoma" pitchFamily="34" charset="0"/>
              </a:rPr>
              <a:t>Nasional</a:t>
            </a:r>
            <a:r>
              <a:rPr lang="en-US" sz="1100" dirty="0">
                <a:latin typeface="Century" panose="02040604050505020304" pitchFamily="18" charset="0"/>
                <a:ea typeface="Cambria Math" pitchFamily="18" charset="0"/>
                <a:cs typeface="Tahoma" pitchFamily="34" charset="0"/>
              </a:rPr>
              <a:t> Indonesia </a:t>
            </a:r>
            <a:r>
              <a:rPr lang="en-US" sz="1100" dirty="0" err="1">
                <a:latin typeface="Century" panose="02040604050505020304" pitchFamily="18" charset="0"/>
                <a:ea typeface="Cambria Math" pitchFamily="18" charset="0"/>
                <a:cs typeface="Tahoma" pitchFamily="34" charset="0"/>
              </a:rPr>
              <a:t>untuk</a:t>
            </a:r>
            <a:r>
              <a:rPr lang="en-US" sz="1100" dirty="0">
                <a:latin typeface="Century" panose="02040604050505020304" pitchFamily="18" charset="0"/>
                <a:ea typeface="Cambria Math" pitchFamily="18" charset="0"/>
                <a:cs typeface="Tahoma" pitchFamily="34" charset="0"/>
              </a:rPr>
              <a:t> UNESCO</a:t>
            </a:r>
          </a:p>
          <a:p>
            <a:pPr algn="ctr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>
                <a:latin typeface="Century" panose="02040604050505020304" pitchFamily="18" charset="0"/>
                <a:ea typeface="Cambria Math" pitchFamily="18" charset="0"/>
                <a:cs typeface="Tahoma" pitchFamily="34" charset="0"/>
              </a:rPr>
              <a:t>Guru </a:t>
            </a:r>
            <a:r>
              <a:rPr lang="en-US" sz="1100" dirty="0" err="1">
                <a:latin typeface="Century" panose="02040604050505020304" pitchFamily="18" charset="0"/>
                <a:ea typeface="Cambria Math" pitchFamily="18" charset="0"/>
                <a:cs typeface="Tahoma" pitchFamily="34" charset="0"/>
              </a:rPr>
              <a:t>Besar</a:t>
            </a:r>
            <a:r>
              <a:rPr lang="en-US" sz="1100" dirty="0">
                <a:latin typeface="Century" panose="02040604050505020304" pitchFamily="18" charset="0"/>
                <a:ea typeface="Cambria Math" pitchFamily="18" charset="0"/>
                <a:cs typeface="Tahoma" pitchFamily="34" charset="0"/>
              </a:rPr>
              <a:t> </a:t>
            </a:r>
            <a:r>
              <a:rPr lang="en-US" sz="1100" dirty="0" err="1">
                <a:latin typeface="Century" panose="02040604050505020304" pitchFamily="18" charset="0"/>
                <a:ea typeface="Cambria Math" pitchFamily="18" charset="0"/>
                <a:cs typeface="Tahoma" pitchFamily="34" charset="0"/>
              </a:rPr>
              <a:t>Universitas</a:t>
            </a:r>
            <a:r>
              <a:rPr lang="en-US" sz="1100" dirty="0">
                <a:latin typeface="Century" panose="02040604050505020304" pitchFamily="18" charset="0"/>
                <a:ea typeface="Cambria Math" pitchFamily="18" charset="0"/>
                <a:cs typeface="Tahoma" pitchFamily="34" charset="0"/>
              </a:rPr>
              <a:t> </a:t>
            </a:r>
            <a:r>
              <a:rPr lang="en-US" sz="1100" dirty="0" err="1">
                <a:latin typeface="Century" panose="02040604050505020304" pitchFamily="18" charset="0"/>
                <a:ea typeface="Cambria Math" pitchFamily="18" charset="0"/>
                <a:cs typeface="Tahoma" pitchFamily="34" charset="0"/>
              </a:rPr>
              <a:t>Negeri</a:t>
            </a:r>
            <a:r>
              <a:rPr lang="en-US" sz="1100" dirty="0">
                <a:latin typeface="Century" panose="02040604050505020304" pitchFamily="18" charset="0"/>
                <a:ea typeface="Cambria Math" pitchFamily="18" charset="0"/>
                <a:cs typeface="Tahoma" pitchFamily="34" charset="0"/>
              </a:rPr>
              <a:t> Jakarta</a:t>
            </a:r>
          </a:p>
          <a:p>
            <a:pPr algn="ctr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>
                <a:latin typeface="Century" panose="02040604050505020304" pitchFamily="18" charset="0"/>
                <a:ea typeface="Cambria Math" pitchFamily="18" charset="0"/>
                <a:cs typeface="Tahoma" pitchFamily="34" charset="0"/>
              </a:rPr>
              <a:t>Founder  </a:t>
            </a:r>
            <a:r>
              <a:rPr lang="en-US" sz="1100" dirty="0" err="1">
                <a:latin typeface="Century" panose="02040604050505020304" pitchFamily="18" charset="0"/>
                <a:ea typeface="Cambria Math" pitchFamily="18" charset="0"/>
                <a:cs typeface="Tahoma" pitchFamily="34" charset="0"/>
              </a:rPr>
              <a:t>Arief</a:t>
            </a:r>
            <a:r>
              <a:rPr lang="en-US" sz="1100" dirty="0">
                <a:latin typeface="Century" panose="02040604050505020304" pitchFamily="18" charset="0"/>
                <a:ea typeface="Cambria Math" pitchFamily="18" charset="0"/>
                <a:cs typeface="Tahoma" pitchFamily="34" charset="0"/>
              </a:rPr>
              <a:t> </a:t>
            </a:r>
            <a:r>
              <a:rPr lang="en-US" sz="1100" dirty="0" err="1">
                <a:latin typeface="Century" panose="02040604050505020304" pitchFamily="18" charset="0"/>
                <a:ea typeface="Cambria Math" pitchFamily="18" charset="0"/>
                <a:cs typeface="Tahoma" pitchFamily="34" charset="0"/>
              </a:rPr>
              <a:t>Rachman</a:t>
            </a:r>
            <a:r>
              <a:rPr lang="en-US" sz="1100" dirty="0">
                <a:latin typeface="Century" panose="02040604050505020304" pitchFamily="18" charset="0"/>
                <a:ea typeface="Cambria Math" pitchFamily="18" charset="0"/>
                <a:cs typeface="Tahoma" pitchFamily="34" charset="0"/>
              </a:rPr>
              <a:t> &amp; Associate</a:t>
            </a:r>
          </a:p>
        </p:txBody>
      </p:sp>
    </p:spTree>
    <p:extLst>
      <p:ext uri="{BB962C8B-B14F-4D97-AF65-F5344CB8AC3E}">
        <p14:creationId xmlns:p14="http://schemas.microsoft.com/office/powerpoint/2010/main" val="167235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5172" y="379883"/>
            <a:ext cx="8761413" cy="728480"/>
          </a:xfrm>
        </p:spPr>
        <p:txBody>
          <a:bodyPr/>
          <a:lstStyle/>
          <a:p>
            <a:pPr algn="ctr"/>
            <a:r>
              <a:rPr lang="en-US" b="1" dirty="0" smtClean="0">
                <a:latin typeface="Arial Rounded MT Bold" panose="020F0704030504030204" pitchFamily="34" charset="0"/>
              </a:rPr>
              <a:t>POLA ASUH ORANG TUA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9565612"/>
              </p:ext>
            </p:extLst>
          </p:nvPr>
        </p:nvGraphicFramePr>
        <p:xfrm>
          <a:off x="408709" y="1108363"/>
          <a:ext cx="8534400" cy="2840049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844800"/>
                <a:gridCol w="2844800"/>
                <a:gridCol w="2844800"/>
              </a:tblGrid>
              <a:tr h="472392"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 err="1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rbel" pitchFamily="34" charset="0"/>
                        </a:rPr>
                        <a:t>Perilaku</a:t>
                      </a:r>
                      <a:r>
                        <a:rPr lang="en-US" sz="2500" b="1" dirty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rbel" pitchFamily="34" charset="0"/>
                        </a:rPr>
                        <a:t> </a:t>
                      </a:r>
                      <a:r>
                        <a:rPr lang="en-US" sz="2500" b="1" dirty="0" err="1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rbel" pitchFamily="34" charset="0"/>
                        </a:rPr>
                        <a:t>Orang</a:t>
                      </a:r>
                      <a:r>
                        <a:rPr lang="en-US" sz="2500" b="1" dirty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rbel" pitchFamily="34" charset="0"/>
                        </a:rPr>
                        <a:t> </a:t>
                      </a:r>
                      <a:r>
                        <a:rPr lang="en-US" sz="2500" b="1" dirty="0" err="1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rbel" pitchFamily="34" charset="0"/>
                        </a:rPr>
                        <a:t>Tua</a:t>
                      </a:r>
                      <a:endParaRPr lang="en-US" sz="2500" b="1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rbel" pitchFamily="34" charset="0"/>
                      </a:endParaRPr>
                    </a:p>
                  </a:txBody>
                  <a:tcPr marT="45699" marB="45699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 err="1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rbel" pitchFamily="34" charset="0"/>
                        </a:rPr>
                        <a:t>Watak</a:t>
                      </a:r>
                      <a:r>
                        <a:rPr lang="en-US" sz="2500" b="1" baseline="0" dirty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rbel" pitchFamily="34" charset="0"/>
                        </a:rPr>
                        <a:t> </a:t>
                      </a:r>
                      <a:r>
                        <a:rPr lang="en-US" sz="2500" b="1" dirty="0" err="1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rbel" pitchFamily="34" charset="0"/>
                        </a:rPr>
                        <a:t>Anak</a:t>
                      </a:r>
                      <a:endParaRPr lang="en-US" sz="2500" b="1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rbel" pitchFamily="34" charset="0"/>
                      </a:endParaRPr>
                    </a:p>
                  </a:txBody>
                  <a:tcPr marT="45699" marB="45699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 err="1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rbel" pitchFamily="34" charset="0"/>
                        </a:rPr>
                        <a:t>Jati</a:t>
                      </a:r>
                      <a:r>
                        <a:rPr lang="en-US" sz="2500" b="1" baseline="0" dirty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rbel" pitchFamily="34" charset="0"/>
                        </a:rPr>
                        <a:t> </a:t>
                      </a:r>
                      <a:r>
                        <a:rPr lang="en-US" sz="2500" b="1" baseline="0" dirty="0" err="1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rbel" pitchFamily="34" charset="0"/>
                        </a:rPr>
                        <a:t>Diri</a:t>
                      </a:r>
                      <a:r>
                        <a:rPr lang="en-US" sz="2500" b="1" baseline="0" dirty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rbel" pitchFamily="34" charset="0"/>
                        </a:rPr>
                        <a:t> </a:t>
                      </a:r>
                      <a:r>
                        <a:rPr lang="en-US" sz="2500" b="1" baseline="0" dirty="0" err="1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rbel" pitchFamily="34" charset="0"/>
                        </a:rPr>
                        <a:t>Anak</a:t>
                      </a:r>
                      <a:endParaRPr lang="en-US" sz="2500" b="1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rbel" pitchFamily="34" charset="0"/>
                      </a:endParaRPr>
                    </a:p>
                  </a:txBody>
                  <a:tcPr marT="45699" marB="45699">
                    <a:solidFill>
                      <a:schemeClr val="accent4">
                        <a:lumMod val="75000"/>
                      </a:schemeClr>
                    </a:solidFill>
                  </a:tcPr>
                </a:tc>
              </a:tr>
              <a:tr h="472392">
                <a:tc>
                  <a:txBody>
                    <a:bodyPr/>
                    <a:lstStyle/>
                    <a:p>
                      <a:r>
                        <a:rPr lang="en-US" sz="25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rbel" pitchFamily="34" charset="0"/>
                        </a:rPr>
                        <a:t>B. </a:t>
                      </a:r>
                      <a:r>
                        <a:rPr lang="en-US" sz="2500" b="1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rbel" pitchFamily="34" charset="0"/>
                        </a:rPr>
                        <a:t>Melindungi</a:t>
                      </a:r>
                      <a:endParaRPr lang="en-US" sz="25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rbel" pitchFamily="34" charset="0"/>
                      </a:endParaRPr>
                    </a:p>
                  </a:txBody>
                  <a:tcPr marT="45699" marB="45699"/>
                </a:tc>
                <a:tc>
                  <a:txBody>
                    <a:bodyPr/>
                    <a:lstStyle/>
                    <a:p>
                      <a:endParaRPr lang="en-US" sz="2500" b="1" dirty="0">
                        <a:solidFill>
                          <a:schemeClr val="tx1"/>
                        </a:solidFill>
                        <a:latin typeface="Corbel" pitchFamily="34" charset="0"/>
                      </a:endParaRPr>
                    </a:p>
                  </a:txBody>
                  <a:tcPr marT="45699" marB="45699"/>
                </a:tc>
                <a:tc>
                  <a:txBody>
                    <a:bodyPr/>
                    <a:lstStyle/>
                    <a:p>
                      <a:endParaRPr lang="en-US" sz="2500" b="1" dirty="0">
                        <a:solidFill>
                          <a:schemeClr val="tx1"/>
                        </a:solidFill>
                        <a:latin typeface="Corbel" pitchFamily="34" charset="0"/>
                      </a:endParaRPr>
                    </a:p>
                  </a:txBody>
                  <a:tcPr marT="45699" marB="45699"/>
                </a:tc>
              </a:tr>
              <a:tr h="1895253">
                <a:tc>
                  <a:txBody>
                    <a:bodyPr/>
                    <a:lstStyle/>
                    <a:p>
                      <a:pPr marL="457200" indent="-457200">
                        <a:buClr>
                          <a:srgbClr val="0000FF"/>
                        </a:buClr>
                        <a:buSzPct val="70000"/>
                        <a:buFont typeface="+mj-lt"/>
                        <a:buAutoNum type="arabicPeriod"/>
                      </a:pPr>
                      <a:r>
                        <a:rPr lang="en-US" sz="2200" dirty="0" err="1" smtClean="0">
                          <a:latin typeface="Corbel" pitchFamily="34" charset="0"/>
                        </a:rPr>
                        <a:t>Memanjakan</a:t>
                      </a:r>
                      <a:endParaRPr lang="en-US" sz="2200" dirty="0" smtClean="0">
                        <a:latin typeface="Corbel" pitchFamily="34" charset="0"/>
                      </a:endParaRPr>
                    </a:p>
                    <a:p>
                      <a:pPr marL="457200" indent="-457200">
                        <a:buClr>
                          <a:srgbClr val="0000FF"/>
                        </a:buClr>
                        <a:buSzPct val="70000"/>
                        <a:buFont typeface="+mj-lt"/>
                        <a:buAutoNum type="arabicPeriod"/>
                      </a:pPr>
                      <a:r>
                        <a:rPr lang="en-US" sz="2200" dirty="0" err="1" smtClean="0">
                          <a:latin typeface="Corbel" pitchFamily="34" charset="0"/>
                        </a:rPr>
                        <a:t>Memenangkan</a:t>
                      </a:r>
                      <a:endParaRPr lang="en-US" sz="2200" dirty="0" smtClean="0">
                        <a:latin typeface="Corbel" pitchFamily="34" charset="0"/>
                      </a:endParaRPr>
                    </a:p>
                    <a:p>
                      <a:pPr marL="457200" indent="-457200">
                        <a:buClr>
                          <a:srgbClr val="0000FF"/>
                        </a:buClr>
                        <a:buSzPct val="70000"/>
                        <a:buFont typeface="+mj-lt"/>
                        <a:buAutoNum type="arabicPeriod"/>
                      </a:pPr>
                      <a:r>
                        <a:rPr lang="en-US" sz="2200" dirty="0" err="1" smtClean="0">
                          <a:latin typeface="Corbel" pitchFamily="34" charset="0"/>
                        </a:rPr>
                        <a:t>Membela</a:t>
                      </a:r>
                      <a:endParaRPr lang="en-US" sz="2200" dirty="0">
                        <a:solidFill>
                          <a:schemeClr val="tx1"/>
                        </a:solidFill>
                        <a:latin typeface="Corbel" pitchFamily="34" charset="0"/>
                      </a:endParaRPr>
                    </a:p>
                  </a:txBody>
                  <a:tcPr marT="45699" marB="45699"/>
                </a:tc>
                <a:tc>
                  <a:txBody>
                    <a:bodyPr/>
                    <a:lstStyle/>
                    <a:p>
                      <a:pPr marL="457200" indent="-457200">
                        <a:buClr>
                          <a:srgbClr val="0000FF"/>
                        </a:buClr>
                        <a:buSzPct val="70000"/>
                        <a:buFont typeface="+mj-lt"/>
                        <a:buAutoNum type="arabicPeriod"/>
                      </a:pPr>
                      <a:r>
                        <a:rPr lang="en-US" sz="2200" dirty="0" err="1" smtClean="0">
                          <a:latin typeface="Corbel" pitchFamily="34" charset="0"/>
                        </a:rPr>
                        <a:t>Tergantung</a:t>
                      </a:r>
                      <a:endParaRPr lang="en-US" sz="2200" dirty="0" smtClean="0">
                        <a:latin typeface="Corbel" pitchFamily="34" charset="0"/>
                      </a:endParaRPr>
                    </a:p>
                    <a:p>
                      <a:pPr marL="457200" indent="-457200">
                        <a:buClr>
                          <a:srgbClr val="0000FF"/>
                        </a:buClr>
                        <a:buSzPct val="70000"/>
                        <a:buFont typeface="+mj-lt"/>
                        <a:buAutoNum type="arabicPeriod"/>
                      </a:pPr>
                      <a:r>
                        <a:rPr lang="en-US" sz="2200" dirty="0" err="1" smtClean="0">
                          <a:latin typeface="Corbel" pitchFamily="34" charset="0"/>
                        </a:rPr>
                        <a:t>Terjamin</a:t>
                      </a:r>
                      <a:endParaRPr lang="en-US" sz="2200" dirty="0" smtClean="0">
                        <a:latin typeface="Corbel" pitchFamily="34" charset="0"/>
                      </a:endParaRPr>
                    </a:p>
                    <a:p>
                      <a:pPr marL="457200" indent="-457200">
                        <a:buClr>
                          <a:srgbClr val="0000FF"/>
                        </a:buClr>
                        <a:buSzPct val="70000"/>
                        <a:buFont typeface="+mj-lt"/>
                        <a:buAutoNum type="arabicPeriod"/>
                      </a:pPr>
                      <a:r>
                        <a:rPr lang="en-US" sz="2200" dirty="0" err="1" smtClean="0">
                          <a:latin typeface="Corbel" pitchFamily="34" charset="0"/>
                        </a:rPr>
                        <a:t>Berlindung</a:t>
                      </a:r>
                      <a:r>
                        <a:rPr lang="en-US" sz="2200" dirty="0" smtClean="0">
                          <a:latin typeface="Corbel" pitchFamily="34" charset="0"/>
                        </a:rPr>
                        <a:t> </a:t>
                      </a:r>
                      <a:r>
                        <a:rPr lang="en-US" sz="2200" dirty="0" err="1" smtClean="0">
                          <a:latin typeface="Corbel" pitchFamily="34" charset="0"/>
                        </a:rPr>
                        <a:t>pada</a:t>
                      </a:r>
                      <a:r>
                        <a:rPr lang="en-US" sz="2200" dirty="0" smtClean="0">
                          <a:latin typeface="Corbel" pitchFamily="34" charset="0"/>
                        </a:rPr>
                        <a:t> </a:t>
                      </a:r>
                      <a:r>
                        <a:rPr lang="en-US" sz="2200" dirty="0" err="1" smtClean="0">
                          <a:latin typeface="Corbel" pitchFamily="34" charset="0"/>
                        </a:rPr>
                        <a:t>orang</a:t>
                      </a:r>
                      <a:r>
                        <a:rPr lang="en-US" sz="2200" dirty="0" smtClean="0">
                          <a:latin typeface="Corbel" pitchFamily="34" charset="0"/>
                        </a:rPr>
                        <a:t> </a:t>
                      </a:r>
                      <a:r>
                        <a:rPr lang="en-US" sz="2200" dirty="0" err="1" smtClean="0">
                          <a:latin typeface="Corbel" pitchFamily="34" charset="0"/>
                        </a:rPr>
                        <a:t>tua</a:t>
                      </a:r>
                      <a:endParaRPr lang="en-US" sz="2200" dirty="0">
                        <a:solidFill>
                          <a:schemeClr val="tx1"/>
                        </a:solidFill>
                        <a:latin typeface="Corbel" pitchFamily="34" charset="0"/>
                      </a:endParaRPr>
                    </a:p>
                  </a:txBody>
                  <a:tcPr marT="45699" marB="45699"/>
                </a:tc>
                <a:tc>
                  <a:txBody>
                    <a:bodyPr/>
                    <a:lstStyle/>
                    <a:p>
                      <a:pPr marL="457200" indent="-457200">
                        <a:buClr>
                          <a:srgbClr val="0000FF"/>
                        </a:buClr>
                        <a:buSzPct val="70000"/>
                        <a:buFont typeface="+mj-lt"/>
                        <a:buAutoNum type="arabicPeriod"/>
                      </a:pPr>
                      <a:r>
                        <a:rPr lang="en-US" sz="2200" dirty="0" err="1" smtClean="0">
                          <a:latin typeface="Corbel" pitchFamily="34" charset="0"/>
                        </a:rPr>
                        <a:t>Sulit</a:t>
                      </a:r>
                      <a:r>
                        <a:rPr lang="en-US" sz="2200" dirty="0" smtClean="0">
                          <a:latin typeface="Corbel" pitchFamily="34" charset="0"/>
                        </a:rPr>
                        <a:t> </a:t>
                      </a:r>
                      <a:r>
                        <a:rPr lang="en-US" sz="2200" dirty="0" err="1" smtClean="0">
                          <a:latin typeface="Corbel" pitchFamily="34" charset="0"/>
                        </a:rPr>
                        <a:t>berperan</a:t>
                      </a:r>
                      <a:r>
                        <a:rPr lang="en-US" sz="2200" baseline="0" dirty="0" smtClean="0">
                          <a:latin typeface="Corbel" pitchFamily="34" charset="0"/>
                        </a:rPr>
                        <a:t> </a:t>
                      </a:r>
                      <a:r>
                        <a:rPr lang="en-US" sz="2200" baseline="0" dirty="0" err="1" smtClean="0">
                          <a:latin typeface="Corbel" pitchFamily="34" charset="0"/>
                        </a:rPr>
                        <a:t>dewasa</a:t>
                      </a:r>
                      <a:endParaRPr lang="en-US" sz="2200" baseline="0" dirty="0" smtClean="0">
                        <a:latin typeface="Corbel" pitchFamily="34" charset="0"/>
                      </a:endParaRPr>
                    </a:p>
                    <a:p>
                      <a:pPr marL="457200" indent="-457200">
                        <a:buClr>
                          <a:srgbClr val="0000FF"/>
                        </a:buClr>
                        <a:buSzPct val="70000"/>
                        <a:buFont typeface="+mj-lt"/>
                        <a:buAutoNum type="arabicPeriod"/>
                      </a:pPr>
                      <a:r>
                        <a:rPr lang="en-US" sz="2200" baseline="0" dirty="0" err="1" smtClean="0">
                          <a:latin typeface="Corbel" pitchFamily="34" charset="0"/>
                        </a:rPr>
                        <a:t>Berkuasa</a:t>
                      </a:r>
                      <a:endParaRPr lang="en-US" sz="2200" baseline="0" dirty="0" smtClean="0">
                        <a:latin typeface="Corbel" pitchFamily="34" charset="0"/>
                      </a:endParaRPr>
                    </a:p>
                    <a:p>
                      <a:pPr marL="457200" indent="-457200">
                        <a:buClr>
                          <a:srgbClr val="0000FF"/>
                        </a:buClr>
                        <a:buSzPct val="70000"/>
                        <a:buFont typeface="+mj-lt"/>
                        <a:buAutoNum type="arabicPeriod"/>
                      </a:pPr>
                      <a:r>
                        <a:rPr lang="en-US" sz="2200" baseline="0" dirty="0" err="1" smtClean="0">
                          <a:latin typeface="Corbel" pitchFamily="34" charset="0"/>
                        </a:rPr>
                        <a:t>Rentan</a:t>
                      </a:r>
                      <a:r>
                        <a:rPr lang="en-US" sz="2200" baseline="0" dirty="0" smtClean="0">
                          <a:latin typeface="Corbel" pitchFamily="34" charset="0"/>
                        </a:rPr>
                        <a:t> / </a:t>
                      </a:r>
                      <a:r>
                        <a:rPr lang="en-US" sz="2200" baseline="0" dirty="0" err="1" smtClean="0">
                          <a:latin typeface="Corbel" pitchFamily="34" charset="0"/>
                        </a:rPr>
                        <a:t>tidak</a:t>
                      </a:r>
                      <a:r>
                        <a:rPr lang="en-US" sz="2200" baseline="0" dirty="0" smtClean="0">
                          <a:latin typeface="Corbel" pitchFamily="34" charset="0"/>
                        </a:rPr>
                        <a:t> </a:t>
                      </a:r>
                      <a:r>
                        <a:rPr lang="en-US" sz="2200" baseline="0" dirty="0" err="1" smtClean="0">
                          <a:latin typeface="Corbel" pitchFamily="34" charset="0"/>
                        </a:rPr>
                        <a:t>tahan</a:t>
                      </a:r>
                      <a:r>
                        <a:rPr lang="en-US" sz="2200" baseline="0" dirty="0" smtClean="0">
                          <a:latin typeface="Corbel" pitchFamily="34" charset="0"/>
                        </a:rPr>
                        <a:t> </a:t>
                      </a:r>
                      <a:r>
                        <a:rPr lang="en-US" sz="2200" baseline="0" dirty="0" err="1" smtClean="0">
                          <a:latin typeface="Corbel" pitchFamily="34" charset="0"/>
                        </a:rPr>
                        <a:t>banting</a:t>
                      </a:r>
                      <a:endParaRPr lang="en-US" sz="2200" dirty="0">
                        <a:solidFill>
                          <a:schemeClr val="tx1"/>
                        </a:solidFill>
                        <a:latin typeface="Corbel" pitchFamily="34" charset="0"/>
                      </a:endParaRPr>
                    </a:p>
                  </a:txBody>
                  <a:tcPr marT="45699" marB="45699"/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057627"/>
              </p:ext>
            </p:extLst>
          </p:nvPr>
        </p:nvGraphicFramePr>
        <p:xfrm>
          <a:off x="3487783" y="3904077"/>
          <a:ext cx="8534400" cy="26352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44800"/>
                <a:gridCol w="2844800"/>
                <a:gridCol w="2844800"/>
              </a:tblGrid>
              <a:tr h="472334"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 err="1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rbel" pitchFamily="34" charset="0"/>
                        </a:rPr>
                        <a:t>Perilaku</a:t>
                      </a:r>
                      <a:r>
                        <a:rPr lang="en-US" sz="2500" b="1" dirty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rbel" pitchFamily="34" charset="0"/>
                        </a:rPr>
                        <a:t> </a:t>
                      </a:r>
                      <a:r>
                        <a:rPr lang="en-US" sz="2500" b="1" dirty="0" err="1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rbel" pitchFamily="34" charset="0"/>
                        </a:rPr>
                        <a:t>Orang</a:t>
                      </a:r>
                      <a:r>
                        <a:rPr lang="en-US" sz="2500" b="1" dirty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rbel" pitchFamily="34" charset="0"/>
                        </a:rPr>
                        <a:t> </a:t>
                      </a:r>
                      <a:r>
                        <a:rPr lang="en-US" sz="2500" b="1" dirty="0" err="1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rbel" pitchFamily="34" charset="0"/>
                        </a:rPr>
                        <a:t>Tua</a:t>
                      </a:r>
                      <a:endParaRPr lang="en-US" sz="2500" b="1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rbel" pitchFamily="34" charset="0"/>
                      </a:endParaRPr>
                    </a:p>
                  </a:txBody>
                  <a:tcPr marT="45672" marB="45672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 err="1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rbel" pitchFamily="34" charset="0"/>
                        </a:rPr>
                        <a:t>Watak</a:t>
                      </a:r>
                      <a:r>
                        <a:rPr lang="en-US" sz="2500" b="1" baseline="0" dirty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rbel" pitchFamily="34" charset="0"/>
                        </a:rPr>
                        <a:t> </a:t>
                      </a:r>
                      <a:r>
                        <a:rPr lang="en-US" sz="2500" b="1" dirty="0" err="1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rbel" pitchFamily="34" charset="0"/>
                        </a:rPr>
                        <a:t>Anak</a:t>
                      </a:r>
                      <a:endParaRPr lang="en-US" sz="2500" b="1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rbel" pitchFamily="34" charset="0"/>
                      </a:endParaRPr>
                    </a:p>
                  </a:txBody>
                  <a:tcPr marT="45672" marB="45672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 err="1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rbel" pitchFamily="34" charset="0"/>
                        </a:rPr>
                        <a:t>Jati</a:t>
                      </a:r>
                      <a:r>
                        <a:rPr lang="en-US" sz="2500" b="1" baseline="0" dirty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rbel" pitchFamily="34" charset="0"/>
                        </a:rPr>
                        <a:t> </a:t>
                      </a:r>
                      <a:r>
                        <a:rPr lang="en-US" sz="2500" b="1" baseline="0" dirty="0" err="1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rbel" pitchFamily="34" charset="0"/>
                        </a:rPr>
                        <a:t>Diri</a:t>
                      </a:r>
                      <a:r>
                        <a:rPr lang="en-US" sz="2500" b="1" baseline="0" dirty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rbel" pitchFamily="34" charset="0"/>
                        </a:rPr>
                        <a:t> </a:t>
                      </a:r>
                      <a:r>
                        <a:rPr lang="en-US" sz="2500" b="1" baseline="0" dirty="0" err="1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rbel" pitchFamily="34" charset="0"/>
                        </a:rPr>
                        <a:t>Anak</a:t>
                      </a:r>
                      <a:endParaRPr lang="en-US" sz="2500" b="1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rbel" pitchFamily="34" charset="0"/>
                      </a:endParaRPr>
                    </a:p>
                  </a:txBody>
                  <a:tcPr marT="45672" marB="45672"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472334">
                <a:tc>
                  <a:txBody>
                    <a:bodyPr/>
                    <a:lstStyle/>
                    <a:p>
                      <a:r>
                        <a:rPr lang="en-US" sz="25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rbel" pitchFamily="34" charset="0"/>
                        </a:rPr>
                        <a:t>C. </a:t>
                      </a:r>
                      <a:r>
                        <a:rPr lang="en-US" sz="2500" b="1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rbel" pitchFamily="34" charset="0"/>
                        </a:rPr>
                        <a:t>Membebaskan</a:t>
                      </a:r>
                      <a:endParaRPr lang="en-US" sz="25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rbel" pitchFamily="34" charset="0"/>
                      </a:endParaRPr>
                    </a:p>
                  </a:txBody>
                  <a:tcPr marT="45672" marB="45672"/>
                </a:tc>
                <a:tc>
                  <a:txBody>
                    <a:bodyPr/>
                    <a:lstStyle/>
                    <a:p>
                      <a:endParaRPr lang="en-US" sz="2500" b="1" dirty="0">
                        <a:solidFill>
                          <a:schemeClr val="tx1"/>
                        </a:solidFill>
                        <a:latin typeface="Corbel" pitchFamily="34" charset="0"/>
                      </a:endParaRPr>
                    </a:p>
                  </a:txBody>
                  <a:tcPr marT="45672" marB="45672"/>
                </a:tc>
                <a:tc>
                  <a:txBody>
                    <a:bodyPr/>
                    <a:lstStyle/>
                    <a:p>
                      <a:endParaRPr lang="en-US" sz="2500" b="1" dirty="0">
                        <a:solidFill>
                          <a:schemeClr val="tx1"/>
                        </a:solidFill>
                        <a:latin typeface="Corbel" pitchFamily="34" charset="0"/>
                      </a:endParaRPr>
                    </a:p>
                  </a:txBody>
                  <a:tcPr marT="45672" marB="45672"/>
                </a:tc>
              </a:tr>
              <a:tr h="1690581">
                <a:tc>
                  <a:txBody>
                    <a:bodyPr/>
                    <a:lstStyle/>
                    <a:p>
                      <a:pPr marL="457200" indent="-457200">
                        <a:buClr>
                          <a:srgbClr val="0000FF"/>
                        </a:buClr>
                        <a:buSzPct val="70000"/>
                        <a:buFont typeface="+mj-lt"/>
                        <a:buAutoNum type="arabicPeriod"/>
                      </a:pPr>
                      <a:r>
                        <a:rPr lang="en-US" sz="2200" dirty="0" err="1" smtClean="0">
                          <a:latin typeface="Corbel" pitchFamily="34" charset="0"/>
                        </a:rPr>
                        <a:t>Sangat</a:t>
                      </a:r>
                      <a:r>
                        <a:rPr lang="en-US" sz="2200" dirty="0" smtClean="0">
                          <a:latin typeface="Corbel" pitchFamily="34" charset="0"/>
                        </a:rPr>
                        <a:t> </a:t>
                      </a:r>
                      <a:r>
                        <a:rPr lang="en-US" sz="2200" dirty="0" err="1" smtClean="0">
                          <a:latin typeface="Corbel" pitchFamily="34" charset="0"/>
                        </a:rPr>
                        <a:t>percaya</a:t>
                      </a:r>
                      <a:r>
                        <a:rPr lang="en-US" sz="2200" baseline="0" dirty="0" smtClean="0">
                          <a:latin typeface="Corbel" pitchFamily="34" charset="0"/>
                        </a:rPr>
                        <a:t> </a:t>
                      </a:r>
                      <a:r>
                        <a:rPr lang="en-US" sz="2200" baseline="0" dirty="0" err="1" smtClean="0">
                          <a:latin typeface="Corbel" pitchFamily="34" charset="0"/>
                        </a:rPr>
                        <a:t>pada</a:t>
                      </a:r>
                      <a:r>
                        <a:rPr lang="en-US" sz="2200" baseline="0" dirty="0" smtClean="0">
                          <a:latin typeface="Corbel" pitchFamily="34" charset="0"/>
                        </a:rPr>
                        <a:t> </a:t>
                      </a:r>
                      <a:r>
                        <a:rPr lang="en-US" sz="2200" baseline="0" dirty="0" err="1" smtClean="0">
                          <a:latin typeface="Corbel" pitchFamily="34" charset="0"/>
                        </a:rPr>
                        <a:t>anak</a:t>
                      </a:r>
                      <a:endParaRPr lang="en-US" sz="2200" baseline="0" dirty="0" smtClean="0">
                        <a:latin typeface="Corbel" pitchFamily="34" charset="0"/>
                      </a:endParaRPr>
                    </a:p>
                    <a:p>
                      <a:pPr marL="457200" indent="-457200">
                        <a:buClr>
                          <a:srgbClr val="0000FF"/>
                        </a:buClr>
                        <a:buSzPct val="70000"/>
                        <a:buFont typeface="+mj-lt"/>
                        <a:buAutoNum type="arabicPeriod"/>
                      </a:pPr>
                      <a:r>
                        <a:rPr lang="en-US" sz="2200" baseline="0" dirty="0" err="1" smtClean="0">
                          <a:latin typeface="Corbel" pitchFamily="34" charset="0"/>
                        </a:rPr>
                        <a:t>Mengijinkan</a:t>
                      </a:r>
                      <a:r>
                        <a:rPr lang="en-US" sz="2200" baseline="0" dirty="0" smtClean="0">
                          <a:latin typeface="Corbel" pitchFamily="34" charset="0"/>
                        </a:rPr>
                        <a:t> </a:t>
                      </a:r>
                      <a:r>
                        <a:rPr lang="en-US" sz="2200" baseline="0" dirty="0" err="1" smtClean="0">
                          <a:latin typeface="Corbel" pitchFamily="34" charset="0"/>
                        </a:rPr>
                        <a:t>semua</a:t>
                      </a:r>
                      <a:r>
                        <a:rPr lang="en-US" sz="2200" baseline="0" dirty="0" smtClean="0">
                          <a:latin typeface="Corbel" pitchFamily="34" charset="0"/>
                        </a:rPr>
                        <a:t> </a:t>
                      </a:r>
                      <a:r>
                        <a:rPr lang="en-US" sz="2200" baseline="0" dirty="0" err="1" smtClean="0">
                          <a:latin typeface="Corbel" pitchFamily="34" charset="0"/>
                        </a:rPr>
                        <a:t>permintaan</a:t>
                      </a:r>
                      <a:endParaRPr lang="en-US" sz="2200" dirty="0">
                        <a:solidFill>
                          <a:schemeClr val="tx1"/>
                        </a:solidFill>
                        <a:latin typeface="Corbel" pitchFamily="34" charset="0"/>
                      </a:endParaRPr>
                    </a:p>
                  </a:txBody>
                  <a:tcPr marT="45672" marB="45672"/>
                </a:tc>
                <a:tc>
                  <a:txBody>
                    <a:bodyPr/>
                    <a:lstStyle/>
                    <a:p>
                      <a:pPr marL="457200" indent="-457200">
                        <a:buClr>
                          <a:srgbClr val="0000FF"/>
                        </a:buClr>
                        <a:buSzPct val="70000"/>
                        <a:buFont typeface="+mj-lt"/>
                        <a:buAutoNum type="arabicPeriod"/>
                      </a:pPr>
                      <a:r>
                        <a:rPr lang="en-US" sz="2200" dirty="0" err="1" smtClean="0">
                          <a:latin typeface="Corbel" pitchFamily="34" charset="0"/>
                        </a:rPr>
                        <a:t>Menganggap</a:t>
                      </a:r>
                      <a:r>
                        <a:rPr lang="en-US" sz="2200" dirty="0" smtClean="0">
                          <a:latin typeface="Corbel" pitchFamily="34" charset="0"/>
                        </a:rPr>
                        <a:t> </a:t>
                      </a:r>
                      <a:r>
                        <a:rPr lang="en-US" sz="2200" dirty="0" err="1" smtClean="0">
                          <a:latin typeface="Corbel" pitchFamily="34" charset="0"/>
                        </a:rPr>
                        <a:t>dewasa</a:t>
                      </a:r>
                      <a:endParaRPr lang="en-US" sz="2200" dirty="0" smtClean="0">
                        <a:latin typeface="Corbel" pitchFamily="34" charset="0"/>
                      </a:endParaRPr>
                    </a:p>
                    <a:p>
                      <a:pPr marL="457200" indent="-457200">
                        <a:buClr>
                          <a:srgbClr val="0000FF"/>
                        </a:buClr>
                        <a:buSzPct val="70000"/>
                        <a:buFont typeface="+mj-lt"/>
                        <a:buAutoNum type="arabicPeriod"/>
                      </a:pPr>
                      <a:r>
                        <a:rPr lang="en-US" sz="2200" dirty="0" err="1" smtClean="0">
                          <a:latin typeface="Corbel" pitchFamily="34" charset="0"/>
                        </a:rPr>
                        <a:t>Tidak</a:t>
                      </a:r>
                      <a:r>
                        <a:rPr lang="en-US" sz="2200" dirty="0" smtClean="0">
                          <a:latin typeface="Corbel" pitchFamily="34" charset="0"/>
                        </a:rPr>
                        <a:t> </a:t>
                      </a:r>
                      <a:r>
                        <a:rPr lang="en-US" sz="2200" dirty="0" err="1" smtClean="0">
                          <a:latin typeface="Corbel" pitchFamily="34" charset="0"/>
                        </a:rPr>
                        <a:t>terikat</a:t>
                      </a:r>
                      <a:r>
                        <a:rPr lang="en-US" sz="2200" dirty="0" smtClean="0">
                          <a:latin typeface="Corbel" pitchFamily="34" charset="0"/>
                        </a:rPr>
                        <a:t> </a:t>
                      </a:r>
                      <a:r>
                        <a:rPr lang="en-US" sz="2200" dirty="0" err="1" smtClean="0">
                          <a:latin typeface="Corbel" pitchFamily="34" charset="0"/>
                        </a:rPr>
                        <a:t>sistem</a:t>
                      </a:r>
                      <a:endParaRPr lang="en-US" sz="2200" dirty="0">
                        <a:solidFill>
                          <a:schemeClr val="tx1"/>
                        </a:solidFill>
                        <a:latin typeface="Corbel" pitchFamily="34" charset="0"/>
                      </a:endParaRPr>
                    </a:p>
                  </a:txBody>
                  <a:tcPr marT="45672" marB="45672"/>
                </a:tc>
                <a:tc>
                  <a:txBody>
                    <a:bodyPr/>
                    <a:lstStyle/>
                    <a:p>
                      <a:pPr marL="457200" indent="-457200">
                        <a:buClr>
                          <a:srgbClr val="0000FF"/>
                        </a:buClr>
                        <a:buSzPct val="70000"/>
                        <a:buFont typeface="+mj-lt"/>
                        <a:buAutoNum type="arabicPeriod"/>
                      </a:pPr>
                      <a:r>
                        <a:rPr lang="en-US" sz="2200" dirty="0" err="1" smtClean="0">
                          <a:latin typeface="Corbel" pitchFamily="34" charset="0"/>
                        </a:rPr>
                        <a:t>Kemauan</a:t>
                      </a:r>
                      <a:r>
                        <a:rPr lang="en-US" sz="2200" dirty="0" smtClean="0">
                          <a:latin typeface="Corbel" pitchFamily="34" charset="0"/>
                        </a:rPr>
                        <a:t> </a:t>
                      </a:r>
                      <a:r>
                        <a:rPr lang="en-US" sz="2200" dirty="0" err="1" smtClean="0">
                          <a:latin typeface="Corbel" pitchFamily="34" charset="0"/>
                        </a:rPr>
                        <a:t>harus</a:t>
                      </a:r>
                      <a:r>
                        <a:rPr lang="en-US" sz="2200" dirty="0" smtClean="0">
                          <a:latin typeface="Corbel" pitchFamily="34" charset="0"/>
                        </a:rPr>
                        <a:t> </a:t>
                      </a:r>
                      <a:r>
                        <a:rPr lang="en-US" sz="2200" dirty="0" err="1" smtClean="0">
                          <a:latin typeface="Corbel" pitchFamily="34" charset="0"/>
                        </a:rPr>
                        <a:t>dituruti</a:t>
                      </a:r>
                      <a:endParaRPr lang="en-US" sz="2200" dirty="0" smtClean="0">
                        <a:latin typeface="Corbel" pitchFamily="34" charset="0"/>
                      </a:endParaRPr>
                    </a:p>
                    <a:p>
                      <a:pPr marL="457200" indent="-457200">
                        <a:buClr>
                          <a:srgbClr val="0000FF"/>
                        </a:buClr>
                        <a:buSzPct val="70000"/>
                        <a:buFont typeface="+mj-lt"/>
                        <a:buAutoNum type="arabicPeriod"/>
                      </a:pPr>
                      <a:r>
                        <a:rPr lang="en-US" sz="2200" dirty="0" err="1" smtClean="0">
                          <a:latin typeface="Corbel" pitchFamily="34" charset="0"/>
                        </a:rPr>
                        <a:t>Binal</a:t>
                      </a:r>
                      <a:endParaRPr lang="en-US" sz="2200" dirty="0">
                        <a:solidFill>
                          <a:schemeClr val="tx1"/>
                        </a:solidFill>
                        <a:latin typeface="Corbel" pitchFamily="34" charset="0"/>
                      </a:endParaRPr>
                    </a:p>
                  </a:txBody>
                  <a:tcPr marT="45672" marB="45672"/>
                </a:tc>
              </a:tr>
            </a:tbl>
          </a:graphicData>
        </a:graphic>
      </p:graphicFrame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5924007"/>
            <a:ext cx="3487783" cy="80336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entury" panose="02040604050505020304" pitchFamily="18" charset="0"/>
                <a:ea typeface="Cambria Math" pitchFamily="18" charset="0"/>
                <a:cs typeface="Tahoma" pitchFamily="34" charset="0"/>
              </a:rPr>
              <a:t>Prof. DR. H. </a:t>
            </a:r>
            <a:r>
              <a:rPr lang="en-US" sz="11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Century" panose="02040604050505020304" pitchFamily="18" charset="0"/>
                <a:ea typeface="Cambria Math" pitchFamily="18" charset="0"/>
                <a:cs typeface="Tahoma" pitchFamily="34" charset="0"/>
              </a:rPr>
              <a:t>Arief</a:t>
            </a:r>
            <a:r>
              <a:rPr lang="en-US" sz="11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entury" panose="02040604050505020304" pitchFamily="18" charset="0"/>
                <a:ea typeface="Cambria Math" pitchFamily="18" charset="0"/>
                <a:cs typeface="Tahoma" pitchFamily="34" charset="0"/>
              </a:rPr>
              <a:t> </a:t>
            </a:r>
            <a:r>
              <a:rPr lang="en-US" sz="11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Century" panose="02040604050505020304" pitchFamily="18" charset="0"/>
                <a:ea typeface="Cambria Math" pitchFamily="18" charset="0"/>
                <a:cs typeface="Tahoma" pitchFamily="34" charset="0"/>
              </a:rPr>
              <a:t>Rachman</a:t>
            </a:r>
            <a:r>
              <a:rPr lang="en-US" sz="11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entury" panose="02040604050505020304" pitchFamily="18" charset="0"/>
                <a:ea typeface="Cambria Math" pitchFamily="18" charset="0"/>
                <a:cs typeface="Tahoma" pitchFamily="34" charset="0"/>
              </a:rPr>
              <a:t>, </a:t>
            </a:r>
            <a:r>
              <a:rPr lang="en-US" sz="11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Century" panose="02040604050505020304" pitchFamily="18" charset="0"/>
                <a:ea typeface="Cambria Math" pitchFamily="18" charset="0"/>
                <a:cs typeface="Tahoma" pitchFamily="34" charset="0"/>
              </a:rPr>
              <a:t>M.Pd</a:t>
            </a:r>
            <a:endParaRPr lang="en-US" sz="1100" b="1" dirty="0">
              <a:effectLst>
                <a:outerShdw blurRad="38100" dist="38100" dir="2700000" algn="tl">
                  <a:srgbClr val="C0C0C0"/>
                </a:outerShdw>
              </a:effectLst>
              <a:latin typeface="Century" panose="02040604050505020304" pitchFamily="18" charset="0"/>
              <a:ea typeface="Cambria Math" pitchFamily="18" charset="0"/>
              <a:cs typeface="Tahoma" pitchFamily="34" charset="0"/>
            </a:endParaRPr>
          </a:p>
          <a:p>
            <a:pPr algn="ctr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 err="1">
                <a:latin typeface="Century" panose="02040604050505020304" pitchFamily="18" charset="0"/>
                <a:ea typeface="Cambria Math" pitchFamily="18" charset="0"/>
                <a:cs typeface="Tahoma" pitchFamily="34" charset="0"/>
              </a:rPr>
              <a:t>Ketua</a:t>
            </a:r>
            <a:r>
              <a:rPr lang="en-US" sz="1100" dirty="0">
                <a:latin typeface="Century" panose="02040604050505020304" pitchFamily="18" charset="0"/>
                <a:ea typeface="Cambria Math" pitchFamily="18" charset="0"/>
                <a:cs typeface="Tahoma" pitchFamily="34" charset="0"/>
              </a:rPr>
              <a:t> </a:t>
            </a:r>
            <a:r>
              <a:rPr lang="en-US" sz="1100" dirty="0" err="1">
                <a:latin typeface="Century" panose="02040604050505020304" pitchFamily="18" charset="0"/>
                <a:ea typeface="Cambria Math" pitchFamily="18" charset="0"/>
                <a:cs typeface="Tahoma" pitchFamily="34" charset="0"/>
              </a:rPr>
              <a:t>Harian</a:t>
            </a:r>
            <a:r>
              <a:rPr lang="en-US" sz="1100" dirty="0">
                <a:latin typeface="Century" panose="02040604050505020304" pitchFamily="18" charset="0"/>
                <a:ea typeface="Cambria Math" pitchFamily="18" charset="0"/>
                <a:cs typeface="Tahoma" pitchFamily="34" charset="0"/>
              </a:rPr>
              <a:t> </a:t>
            </a:r>
            <a:r>
              <a:rPr lang="en-US" sz="1100" dirty="0" err="1">
                <a:latin typeface="Century" panose="02040604050505020304" pitchFamily="18" charset="0"/>
                <a:ea typeface="Cambria Math" pitchFamily="18" charset="0"/>
                <a:cs typeface="Tahoma" pitchFamily="34" charset="0"/>
              </a:rPr>
              <a:t>Komisi</a:t>
            </a:r>
            <a:r>
              <a:rPr lang="en-US" sz="1100" dirty="0">
                <a:latin typeface="Century" panose="02040604050505020304" pitchFamily="18" charset="0"/>
                <a:ea typeface="Cambria Math" pitchFamily="18" charset="0"/>
                <a:cs typeface="Tahoma" pitchFamily="34" charset="0"/>
              </a:rPr>
              <a:t> </a:t>
            </a:r>
            <a:r>
              <a:rPr lang="en-US" sz="1100" dirty="0" err="1">
                <a:latin typeface="Century" panose="02040604050505020304" pitchFamily="18" charset="0"/>
                <a:ea typeface="Cambria Math" pitchFamily="18" charset="0"/>
                <a:cs typeface="Tahoma" pitchFamily="34" charset="0"/>
              </a:rPr>
              <a:t>Nasional</a:t>
            </a:r>
            <a:r>
              <a:rPr lang="en-US" sz="1100" dirty="0">
                <a:latin typeface="Century" panose="02040604050505020304" pitchFamily="18" charset="0"/>
                <a:ea typeface="Cambria Math" pitchFamily="18" charset="0"/>
                <a:cs typeface="Tahoma" pitchFamily="34" charset="0"/>
              </a:rPr>
              <a:t> Indonesia </a:t>
            </a:r>
            <a:r>
              <a:rPr lang="en-US" sz="1100" dirty="0" err="1">
                <a:latin typeface="Century" panose="02040604050505020304" pitchFamily="18" charset="0"/>
                <a:ea typeface="Cambria Math" pitchFamily="18" charset="0"/>
                <a:cs typeface="Tahoma" pitchFamily="34" charset="0"/>
              </a:rPr>
              <a:t>untuk</a:t>
            </a:r>
            <a:r>
              <a:rPr lang="en-US" sz="1100" dirty="0">
                <a:latin typeface="Century" panose="02040604050505020304" pitchFamily="18" charset="0"/>
                <a:ea typeface="Cambria Math" pitchFamily="18" charset="0"/>
                <a:cs typeface="Tahoma" pitchFamily="34" charset="0"/>
              </a:rPr>
              <a:t> UNESCO</a:t>
            </a:r>
          </a:p>
          <a:p>
            <a:pPr algn="ctr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>
                <a:latin typeface="Century" panose="02040604050505020304" pitchFamily="18" charset="0"/>
                <a:ea typeface="Cambria Math" pitchFamily="18" charset="0"/>
                <a:cs typeface="Tahoma" pitchFamily="34" charset="0"/>
              </a:rPr>
              <a:t>Guru </a:t>
            </a:r>
            <a:r>
              <a:rPr lang="en-US" sz="1100" dirty="0" err="1">
                <a:latin typeface="Century" panose="02040604050505020304" pitchFamily="18" charset="0"/>
                <a:ea typeface="Cambria Math" pitchFamily="18" charset="0"/>
                <a:cs typeface="Tahoma" pitchFamily="34" charset="0"/>
              </a:rPr>
              <a:t>Besar</a:t>
            </a:r>
            <a:r>
              <a:rPr lang="en-US" sz="1100" dirty="0">
                <a:latin typeface="Century" panose="02040604050505020304" pitchFamily="18" charset="0"/>
                <a:ea typeface="Cambria Math" pitchFamily="18" charset="0"/>
                <a:cs typeface="Tahoma" pitchFamily="34" charset="0"/>
              </a:rPr>
              <a:t> </a:t>
            </a:r>
            <a:r>
              <a:rPr lang="en-US" sz="1100" dirty="0" err="1">
                <a:latin typeface="Century" panose="02040604050505020304" pitchFamily="18" charset="0"/>
                <a:ea typeface="Cambria Math" pitchFamily="18" charset="0"/>
                <a:cs typeface="Tahoma" pitchFamily="34" charset="0"/>
              </a:rPr>
              <a:t>Universitas</a:t>
            </a:r>
            <a:r>
              <a:rPr lang="en-US" sz="1100" dirty="0">
                <a:latin typeface="Century" panose="02040604050505020304" pitchFamily="18" charset="0"/>
                <a:ea typeface="Cambria Math" pitchFamily="18" charset="0"/>
                <a:cs typeface="Tahoma" pitchFamily="34" charset="0"/>
              </a:rPr>
              <a:t> </a:t>
            </a:r>
            <a:r>
              <a:rPr lang="en-US" sz="1100" dirty="0" err="1">
                <a:latin typeface="Century" panose="02040604050505020304" pitchFamily="18" charset="0"/>
                <a:ea typeface="Cambria Math" pitchFamily="18" charset="0"/>
                <a:cs typeface="Tahoma" pitchFamily="34" charset="0"/>
              </a:rPr>
              <a:t>Negeri</a:t>
            </a:r>
            <a:r>
              <a:rPr lang="en-US" sz="1100" dirty="0">
                <a:latin typeface="Century" panose="02040604050505020304" pitchFamily="18" charset="0"/>
                <a:ea typeface="Cambria Math" pitchFamily="18" charset="0"/>
                <a:cs typeface="Tahoma" pitchFamily="34" charset="0"/>
              </a:rPr>
              <a:t> Jakarta</a:t>
            </a:r>
          </a:p>
          <a:p>
            <a:pPr algn="ctr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>
                <a:latin typeface="Century" panose="02040604050505020304" pitchFamily="18" charset="0"/>
                <a:ea typeface="Cambria Math" pitchFamily="18" charset="0"/>
                <a:cs typeface="Tahoma" pitchFamily="34" charset="0"/>
              </a:rPr>
              <a:t>Founder  </a:t>
            </a:r>
            <a:r>
              <a:rPr lang="en-US" sz="1100" dirty="0" err="1">
                <a:latin typeface="Century" panose="02040604050505020304" pitchFamily="18" charset="0"/>
                <a:ea typeface="Cambria Math" pitchFamily="18" charset="0"/>
                <a:cs typeface="Tahoma" pitchFamily="34" charset="0"/>
              </a:rPr>
              <a:t>Arief</a:t>
            </a:r>
            <a:r>
              <a:rPr lang="en-US" sz="1100" dirty="0">
                <a:latin typeface="Century" panose="02040604050505020304" pitchFamily="18" charset="0"/>
                <a:ea typeface="Cambria Math" pitchFamily="18" charset="0"/>
                <a:cs typeface="Tahoma" pitchFamily="34" charset="0"/>
              </a:rPr>
              <a:t> </a:t>
            </a:r>
            <a:r>
              <a:rPr lang="en-US" sz="1100" dirty="0" err="1">
                <a:latin typeface="Century" panose="02040604050505020304" pitchFamily="18" charset="0"/>
                <a:ea typeface="Cambria Math" pitchFamily="18" charset="0"/>
                <a:cs typeface="Tahoma" pitchFamily="34" charset="0"/>
              </a:rPr>
              <a:t>Rachman</a:t>
            </a:r>
            <a:r>
              <a:rPr lang="en-US" sz="1100" dirty="0">
                <a:latin typeface="Century" panose="02040604050505020304" pitchFamily="18" charset="0"/>
                <a:ea typeface="Cambria Math" pitchFamily="18" charset="0"/>
                <a:cs typeface="Tahoma" pitchFamily="34" charset="0"/>
              </a:rPr>
              <a:t> &amp; Associate</a:t>
            </a:r>
          </a:p>
        </p:txBody>
      </p:sp>
    </p:spTree>
    <p:extLst>
      <p:ext uri="{BB962C8B-B14F-4D97-AF65-F5344CB8AC3E}">
        <p14:creationId xmlns:p14="http://schemas.microsoft.com/office/powerpoint/2010/main" val="2144982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6695" y="476866"/>
            <a:ext cx="8761413" cy="728480"/>
          </a:xfrm>
        </p:spPr>
        <p:txBody>
          <a:bodyPr/>
          <a:lstStyle/>
          <a:p>
            <a:pPr algn="ctr"/>
            <a:r>
              <a:rPr lang="en-US" b="1" dirty="0" smtClean="0">
                <a:latin typeface="Arial Rounded MT Bold" panose="020F0704030504030204" pitchFamily="34" charset="0"/>
              </a:rPr>
              <a:t>POLA ASUH ORANG TUA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1282625"/>
              </p:ext>
            </p:extLst>
          </p:nvPr>
        </p:nvGraphicFramePr>
        <p:xfrm>
          <a:off x="1686695" y="1205346"/>
          <a:ext cx="9098996" cy="5514109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947691"/>
                <a:gridCol w="2799043"/>
                <a:gridCol w="3352262"/>
              </a:tblGrid>
              <a:tr h="981030">
                <a:tc>
                  <a:txBody>
                    <a:bodyPr/>
                    <a:lstStyle/>
                    <a:p>
                      <a:pPr algn="ctr"/>
                      <a:r>
                        <a:rPr lang="en-US" sz="2600" b="1" dirty="0" err="1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rbel" pitchFamily="34" charset="0"/>
                        </a:rPr>
                        <a:t>Perilaku</a:t>
                      </a:r>
                      <a:r>
                        <a:rPr lang="en-US" sz="2600" b="1" dirty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rbel" pitchFamily="34" charset="0"/>
                        </a:rPr>
                        <a:t> </a:t>
                      </a:r>
                      <a:r>
                        <a:rPr lang="en-US" sz="2600" b="1" dirty="0" err="1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rbel" pitchFamily="34" charset="0"/>
                        </a:rPr>
                        <a:t>Orang</a:t>
                      </a:r>
                      <a:r>
                        <a:rPr lang="en-US" sz="2600" b="1" dirty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rbel" pitchFamily="34" charset="0"/>
                        </a:rPr>
                        <a:t> </a:t>
                      </a:r>
                      <a:r>
                        <a:rPr lang="en-US" sz="2600" b="1" dirty="0" err="1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rbel" pitchFamily="34" charset="0"/>
                        </a:rPr>
                        <a:t>Tua</a:t>
                      </a:r>
                      <a:endParaRPr lang="en-US" sz="2600" b="1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rbel" pitchFamily="34" charset="0"/>
                      </a:endParaRPr>
                    </a:p>
                  </a:txBody>
                  <a:tcPr marT="45718" marB="4571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1" dirty="0" err="1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rbel" pitchFamily="34" charset="0"/>
                        </a:rPr>
                        <a:t>Watak</a:t>
                      </a:r>
                      <a:r>
                        <a:rPr lang="en-US" sz="2600" b="1" baseline="0" dirty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rbel" pitchFamily="34" charset="0"/>
                        </a:rPr>
                        <a:t> </a:t>
                      </a:r>
                      <a:r>
                        <a:rPr lang="en-US" sz="2600" b="1" dirty="0" err="1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rbel" pitchFamily="34" charset="0"/>
                        </a:rPr>
                        <a:t>Anak</a:t>
                      </a:r>
                      <a:endParaRPr lang="en-US" sz="2600" b="1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rbel" pitchFamily="34" charset="0"/>
                      </a:endParaRPr>
                    </a:p>
                  </a:txBody>
                  <a:tcPr marT="45718" marB="4571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1" dirty="0" err="1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rbel" pitchFamily="34" charset="0"/>
                        </a:rPr>
                        <a:t>Jati</a:t>
                      </a:r>
                      <a:r>
                        <a:rPr lang="en-US" sz="2600" b="1" baseline="0" dirty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rbel" pitchFamily="34" charset="0"/>
                        </a:rPr>
                        <a:t> </a:t>
                      </a:r>
                      <a:r>
                        <a:rPr lang="en-US" sz="2600" b="1" baseline="0" dirty="0" err="1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rbel" pitchFamily="34" charset="0"/>
                        </a:rPr>
                        <a:t>Diri</a:t>
                      </a:r>
                      <a:r>
                        <a:rPr lang="en-US" sz="2600" b="1" baseline="0" dirty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rbel" pitchFamily="34" charset="0"/>
                        </a:rPr>
                        <a:t> </a:t>
                      </a:r>
                      <a:r>
                        <a:rPr lang="en-US" sz="2600" b="1" baseline="0" dirty="0" err="1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rbel" pitchFamily="34" charset="0"/>
                        </a:rPr>
                        <a:t>Anak</a:t>
                      </a:r>
                      <a:endParaRPr lang="en-US" sz="2600" b="1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rbel" pitchFamily="34" charset="0"/>
                      </a:endParaRPr>
                    </a:p>
                  </a:txBody>
                  <a:tcPr marT="45718" marB="45718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541250">
                <a:tc>
                  <a:txBody>
                    <a:bodyPr/>
                    <a:lstStyle/>
                    <a:p>
                      <a:r>
                        <a:rPr lang="en-US" sz="2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rbel" pitchFamily="34" charset="0"/>
                        </a:rPr>
                        <a:t>D. </a:t>
                      </a:r>
                      <a:r>
                        <a:rPr lang="en-US" sz="2600" b="1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rbel" pitchFamily="34" charset="0"/>
                        </a:rPr>
                        <a:t>Suri</a:t>
                      </a:r>
                      <a:r>
                        <a:rPr lang="en-US" sz="2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rbel" pitchFamily="34" charset="0"/>
                        </a:rPr>
                        <a:t> </a:t>
                      </a:r>
                      <a:r>
                        <a:rPr lang="en-US" sz="2600" b="1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rbel" pitchFamily="34" charset="0"/>
                        </a:rPr>
                        <a:t>Tauladan</a:t>
                      </a:r>
                      <a:endParaRPr lang="en-US" sz="26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rbel" pitchFamily="34" charset="0"/>
                      </a:endParaRPr>
                    </a:p>
                  </a:txBody>
                  <a:tcPr marT="45718" marB="45718"/>
                </a:tc>
                <a:tc>
                  <a:txBody>
                    <a:bodyPr/>
                    <a:lstStyle/>
                    <a:p>
                      <a:endParaRPr lang="en-US" sz="2600" b="1" dirty="0">
                        <a:solidFill>
                          <a:schemeClr val="tx1"/>
                        </a:solidFill>
                        <a:latin typeface="Corbel" pitchFamily="34" charset="0"/>
                      </a:endParaRPr>
                    </a:p>
                  </a:txBody>
                  <a:tcPr marT="45718" marB="45718"/>
                </a:tc>
                <a:tc>
                  <a:txBody>
                    <a:bodyPr/>
                    <a:lstStyle/>
                    <a:p>
                      <a:endParaRPr lang="en-US" sz="2600" b="1" dirty="0">
                        <a:solidFill>
                          <a:schemeClr val="tx1"/>
                        </a:solidFill>
                        <a:latin typeface="Corbel" pitchFamily="34" charset="0"/>
                      </a:endParaRPr>
                    </a:p>
                  </a:txBody>
                  <a:tcPr marT="45718" marB="45718"/>
                </a:tc>
              </a:tr>
              <a:tr h="3991829">
                <a:tc>
                  <a:txBody>
                    <a:bodyPr/>
                    <a:lstStyle/>
                    <a:p>
                      <a:pPr marL="457200" indent="-457200">
                        <a:buClr>
                          <a:srgbClr val="0000FF"/>
                        </a:buClr>
                        <a:buSzPct val="70000"/>
                        <a:buFont typeface="+mj-lt"/>
                        <a:buAutoNum type="arabicPeriod"/>
                      </a:pPr>
                      <a:r>
                        <a:rPr lang="en-US" sz="2300" dirty="0" err="1" smtClean="0">
                          <a:latin typeface="Corbel" pitchFamily="34" charset="0"/>
                        </a:rPr>
                        <a:t>Mengarahkan</a:t>
                      </a:r>
                      <a:r>
                        <a:rPr lang="en-US" sz="2300" dirty="0" smtClean="0">
                          <a:latin typeface="Corbel" pitchFamily="34" charset="0"/>
                        </a:rPr>
                        <a:t> / </a:t>
                      </a:r>
                      <a:r>
                        <a:rPr lang="en-US" sz="2300" dirty="0" err="1" smtClean="0">
                          <a:latin typeface="Corbel" pitchFamily="34" charset="0"/>
                        </a:rPr>
                        <a:t>menjelaskan</a:t>
                      </a:r>
                      <a:endParaRPr lang="en-US" sz="2300" dirty="0" smtClean="0">
                        <a:latin typeface="Corbel" pitchFamily="34" charset="0"/>
                      </a:endParaRPr>
                    </a:p>
                    <a:p>
                      <a:pPr marL="457200" indent="-457200">
                        <a:buClr>
                          <a:srgbClr val="0000FF"/>
                        </a:buClr>
                        <a:buSzPct val="70000"/>
                        <a:buFont typeface="+mj-lt"/>
                        <a:buAutoNum type="arabicPeriod"/>
                      </a:pPr>
                      <a:r>
                        <a:rPr lang="en-US" sz="2300" dirty="0" err="1" smtClean="0">
                          <a:latin typeface="Corbel" pitchFamily="34" charset="0"/>
                        </a:rPr>
                        <a:t>Berdialog</a:t>
                      </a:r>
                      <a:endParaRPr lang="en-US" sz="2300" dirty="0" smtClean="0">
                        <a:latin typeface="Corbel" pitchFamily="34" charset="0"/>
                      </a:endParaRPr>
                    </a:p>
                    <a:p>
                      <a:pPr marL="457200" indent="-457200">
                        <a:buClr>
                          <a:srgbClr val="0000FF"/>
                        </a:buClr>
                        <a:buSzPct val="70000"/>
                        <a:buFont typeface="+mj-lt"/>
                        <a:buAutoNum type="arabicPeriod"/>
                      </a:pPr>
                      <a:r>
                        <a:rPr lang="en-US" sz="2300" dirty="0" err="1" smtClean="0">
                          <a:latin typeface="Corbel" pitchFamily="34" charset="0"/>
                        </a:rPr>
                        <a:t>Memberi</a:t>
                      </a:r>
                      <a:r>
                        <a:rPr lang="en-US" sz="2300" dirty="0" smtClean="0">
                          <a:latin typeface="Corbel" pitchFamily="34" charset="0"/>
                        </a:rPr>
                        <a:t> </a:t>
                      </a:r>
                      <a:r>
                        <a:rPr lang="en-US" sz="2300" dirty="0" err="1" smtClean="0">
                          <a:latin typeface="Corbel" pitchFamily="34" charset="0"/>
                        </a:rPr>
                        <a:t>pedoman</a:t>
                      </a:r>
                      <a:r>
                        <a:rPr lang="en-US" sz="2300" dirty="0" smtClean="0">
                          <a:latin typeface="Corbel" pitchFamily="34" charset="0"/>
                        </a:rPr>
                        <a:t> / </a:t>
                      </a:r>
                      <a:r>
                        <a:rPr lang="en-US" sz="2300" dirty="0" err="1" smtClean="0">
                          <a:latin typeface="Corbel" pitchFamily="34" charset="0"/>
                        </a:rPr>
                        <a:t>berprinsip</a:t>
                      </a:r>
                      <a:endParaRPr lang="en-US" sz="2300" dirty="0" smtClean="0">
                        <a:latin typeface="Corbel" pitchFamily="34" charset="0"/>
                      </a:endParaRPr>
                    </a:p>
                    <a:p>
                      <a:pPr marL="457200" indent="-457200">
                        <a:buClr>
                          <a:srgbClr val="0000FF"/>
                        </a:buClr>
                        <a:buSzPct val="70000"/>
                        <a:buFont typeface="+mj-lt"/>
                        <a:buAutoNum type="arabicPeriod"/>
                      </a:pPr>
                      <a:r>
                        <a:rPr lang="en-US" sz="2300" dirty="0" err="1" smtClean="0">
                          <a:latin typeface="Corbel" pitchFamily="34" charset="0"/>
                        </a:rPr>
                        <a:t>Bekerjasama</a:t>
                      </a:r>
                      <a:endParaRPr lang="en-US" sz="2300" dirty="0" smtClean="0">
                        <a:latin typeface="Corbel" pitchFamily="34" charset="0"/>
                      </a:endParaRPr>
                    </a:p>
                    <a:p>
                      <a:pPr marL="457200" indent="-457200">
                        <a:buClr>
                          <a:srgbClr val="0000FF"/>
                        </a:buClr>
                        <a:buSzPct val="70000"/>
                        <a:buFont typeface="+mj-lt"/>
                        <a:buAutoNum type="arabicPeriod"/>
                      </a:pPr>
                      <a:r>
                        <a:rPr lang="en-US" sz="2300" dirty="0" err="1" smtClean="0">
                          <a:latin typeface="Corbel" pitchFamily="34" charset="0"/>
                        </a:rPr>
                        <a:t>Membimbing</a:t>
                      </a:r>
                      <a:endParaRPr lang="en-US" sz="2300" dirty="0" smtClean="0">
                        <a:latin typeface="Corbel" pitchFamily="34" charset="0"/>
                      </a:endParaRPr>
                    </a:p>
                    <a:p>
                      <a:pPr marL="457200" indent="-457200">
                        <a:buClr>
                          <a:srgbClr val="0000FF"/>
                        </a:buClr>
                        <a:buSzPct val="70000"/>
                        <a:buFont typeface="+mj-lt"/>
                        <a:buAutoNum type="arabicPeriod"/>
                      </a:pPr>
                      <a:endParaRPr lang="en-US" sz="2300" dirty="0">
                        <a:solidFill>
                          <a:schemeClr val="tx1"/>
                        </a:solidFill>
                        <a:latin typeface="Corbel" pitchFamily="34" charset="0"/>
                      </a:endParaRPr>
                    </a:p>
                  </a:txBody>
                  <a:tcPr marT="45718" marB="45718"/>
                </a:tc>
                <a:tc>
                  <a:txBody>
                    <a:bodyPr/>
                    <a:lstStyle/>
                    <a:p>
                      <a:pPr marL="457200" indent="-457200">
                        <a:buClr>
                          <a:srgbClr val="0000FF"/>
                        </a:buClr>
                        <a:buSzPct val="70000"/>
                        <a:buFont typeface="+mj-lt"/>
                        <a:buAutoNum type="arabicPeriod"/>
                      </a:pPr>
                      <a:r>
                        <a:rPr lang="en-US" sz="2300" dirty="0" err="1" smtClean="0">
                          <a:latin typeface="Corbel" pitchFamily="34" charset="0"/>
                        </a:rPr>
                        <a:t>Hormat</a:t>
                      </a:r>
                      <a:r>
                        <a:rPr lang="en-US" sz="2300" dirty="0" smtClean="0">
                          <a:latin typeface="Corbel" pitchFamily="34" charset="0"/>
                        </a:rPr>
                        <a:t> </a:t>
                      </a:r>
                      <a:r>
                        <a:rPr lang="en-US" sz="2300" dirty="0" err="1" smtClean="0">
                          <a:latin typeface="Corbel" pitchFamily="34" charset="0"/>
                        </a:rPr>
                        <a:t>kepada</a:t>
                      </a:r>
                      <a:r>
                        <a:rPr lang="en-US" sz="2300" baseline="0" dirty="0" smtClean="0">
                          <a:latin typeface="Corbel" pitchFamily="34" charset="0"/>
                        </a:rPr>
                        <a:t> </a:t>
                      </a:r>
                      <a:r>
                        <a:rPr lang="en-US" sz="2300" baseline="0" dirty="0" err="1" smtClean="0">
                          <a:latin typeface="Corbel" pitchFamily="34" charset="0"/>
                        </a:rPr>
                        <a:t>orang</a:t>
                      </a:r>
                      <a:r>
                        <a:rPr lang="en-US" sz="2300" baseline="0" dirty="0" smtClean="0">
                          <a:latin typeface="Corbel" pitchFamily="34" charset="0"/>
                        </a:rPr>
                        <a:t> </a:t>
                      </a:r>
                      <a:r>
                        <a:rPr lang="en-US" sz="2300" baseline="0" dirty="0" err="1" smtClean="0">
                          <a:latin typeface="Corbel" pitchFamily="34" charset="0"/>
                        </a:rPr>
                        <a:t>tua</a:t>
                      </a:r>
                      <a:endParaRPr lang="en-US" sz="2300" baseline="0" dirty="0" smtClean="0">
                        <a:latin typeface="Corbel" pitchFamily="34" charset="0"/>
                      </a:endParaRPr>
                    </a:p>
                    <a:p>
                      <a:pPr marL="457200" indent="-457200">
                        <a:buClr>
                          <a:srgbClr val="0000FF"/>
                        </a:buClr>
                        <a:buSzPct val="70000"/>
                        <a:buFont typeface="+mj-lt"/>
                        <a:buAutoNum type="arabicPeriod"/>
                      </a:pPr>
                      <a:r>
                        <a:rPr lang="en-US" sz="2300" baseline="0" dirty="0" err="1" smtClean="0">
                          <a:latin typeface="Corbel" pitchFamily="34" charset="0"/>
                        </a:rPr>
                        <a:t>Senang</a:t>
                      </a:r>
                      <a:r>
                        <a:rPr lang="en-US" sz="2300" baseline="0" dirty="0" smtClean="0">
                          <a:latin typeface="Corbel" pitchFamily="34" charset="0"/>
                        </a:rPr>
                        <a:t> </a:t>
                      </a:r>
                      <a:r>
                        <a:rPr lang="en-US" sz="2300" baseline="0" dirty="0" err="1" smtClean="0">
                          <a:latin typeface="Corbel" pitchFamily="34" charset="0"/>
                        </a:rPr>
                        <a:t>berdiskusi</a:t>
                      </a:r>
                      <a:endParaRPr lang="en-US" sz="2300" baseline="0" dirty="0" smtClean="0">
                        <a:latin typeface="Corbel" pitchFamily="34" charset="0"/>
                      </a:endParaRPr>
                    </a:p>
                    <a:p>
                      <a:pPr marL="457200" indent="-457200">
                        <a:buClr>
                          <a:srgbClr val="0000FF"/>
                        </a:buClr>
                        <a:buSzPct val="70000"/>
                        <a:buFont typeface="+mj-lt"/>
                        <a:buAutoNum type="arabicPeriod"/>
                      </a:pPr>
                      <a:r>
                        <a:rPr lang="en-US" sz="2300" baseline="0" dirty="0" err="1" smtClean="0">
                          <a:latin typeface="Corbel" pitchFamily="34" charset="0"/>
                        </a:rPr>
                        <a:t>Berkesadaran</a:t>
                      </a:r>
                      <a:r>
                        <a:rPr lang="en-US" sz="2300" baseline="0" dirty="0" smtClean="0">
                          <a:latin typeface="Corbel" pitchFamily="34" charset="0"/>
                        </a:rPr>
                        <a:t> </a:t>
                      </a:r>
                      <a:r>
                        <a:rPr lang="en-US" sz="2300" baseline="0" dirty="0" err="1" smtClean="0">
                          <a:latin typeface="Corbel" pitchFamily="34" charset="0"/>
                        </a:rPr>
                        <a:t>tujuan</a:t>
                      </a:r>
                      <a:r>
                        <a:rPr lang="en-US" sz="2300" baseline="0" dirty="0" smtClean="0">
                          <a:latin typeface="Corbel" pitchFamily="34" charset="0"/>
                        </a:rPr>
                        <a:t> </a:t>
                      </a:r>
                      <a:r>
                        <a:rPr lang="en-US" sz="2300" baseline="0" dirty="0" err="1" smtClean="0">
                          <a:latin typeface="Corbel" pitchFamily="34" charset="0"/>
                        </a:rPr>
                        <a:t>hidup</a:t>
                      </a:r>
                      <a:endParaRPr lang="en-US" sz="2300" baseline="0" dirty="0" smtClean="0">
                        <a:latin typeface="Corbel" pitchFamily="34" charset="0"/>
                      </a:endParaRPr>
                    </a:p>
                    <a:p>
                      <a:pPr marL="457200" indent="-457200">
                        <a:buClr>
                          <a:srgbClr val="0000FF"/>
                        </a:buClr>
                        <a:buSzPct val="70000"/>
                        <a:buFont typeface="+mj-lt"/>
                        <a:buAutoNum type="arabicPeriod"/>
                      </a:pPr>
                      <a:r>
                        <a:rPr lang="en-US" sz="2300" baseline="0" dirty="0" err="1" smtClean="0">
                          <a:latin typeface="Corbel" pitchFamily="34" charset="0"/>
                        </a:rPr>
                        <a:t>Merasa</a:t>
                      </a:r>
                      <a:r>
                        <a:rPr lang="en-US" sz="2300" baseline="0" dirty="0" smtClean="0">
                          <a:latin typeface="Corbel" pitchFamily="34" charset="0"/>
                        </a:rPr>
                        <a:t> </a:t>
                      </a:r>
                      <a:r>
                        <a:rPr lang="en-US" sz="2300" baseline="0" dirty="0" err="1" smtClean="0">
                          <a:latin typeface="Corbel" pitchFamily="34" charset="0"/>
                        </a:rPr>
                        <a:t>diperlukan</a:t>
                      </a:r>
                      <a:endParaRPr lang="en-US" sz="2300" baseline="0" dirty="0" smtClean="0">
                        <a:latin typeface="Corbel" pitchFamily="34" charset="0"/>
                      </a:endParaRPr>
                    </a:p>
                    <a:p>
                      <a:pPr marL="457200" indent="-457200">
                        <a:buClr>
                          <a:srgbClr val="0000FF"/>
                        </a:buClr>
                        <a:buSzPct val="70000"/>
                        <a:buFont typeface="+mj-lt"/>
                        <a:buAutoNum type="arabicPeriod"/>
                      </a:pPr>
                      <a:r>
                        <a:rPr lang="en-US" sz="2300" baseline="0" dirty="0" err="1" smtClean="0">
                          <a:latin typeface="Corbel" pitchFamily="34" charset="0"/>
                        </a:rPr>
                        <a:t>Memiliki</a:t>
                      </a:r>
                      <a:r>
                        <a:rPr lang="en-US" sz="2300" baseline="0" dirty="0" smtClean="0">
                          <a:latin typeface="Corbel" pitchFamily="34" charset="0"/>
                        </a:rPr>
                        <a:t> </a:t>
                      </a:r>
                      <a:r>
                        <a:rPr lang="en-US" sz="2300" baseline="0" dirty="0" err="1" smtClean="0">
                          <a:latin typeface="Corbel" pitchFamily="34" charset="0"/>
                        </a:rPr>
                        <a:t>tempat</a:t>
                      </a:r>
                      <a:r>
                        <a:rPr lang="en-US" sz="2300" baseline="0" dirty="0" smtClean="0">
                          <a:latin typeface="Corbel" pitchFamily="34" charset="0"/>
                        </a:rPr>
                        <a:t> </a:t>
                      </a:r>
                      <a:r>
                        <a:rPr lang="en-US" sz="2300" baseline="0" dirty="0" err="1" smtClean="0">
                          <a:latin typeface="Corbel" pitchFamily="34" charset="0"/>
                        </a:rPr>
                        <a:t>bertanya</a:t>
                      </a:r>
                      <a:endParaRPr lang="en-US" sz="2300" baseline="0" dirty="0" smtClean="0">
                        <a:latin typeface="Corbel" pitchFamily="34" charset="0"/>
                      </a:endParaRPr>
                    </a:p>
                  </a:txBody>
                  <a:tcPr marT="45718" marB="45718"/>
                </a:tc>
                <a:tc>
                  <a:txBody>
                    <a:bodyPr/>
                    <a:lstStyle/>
                    <a:p>
                      <a:pPr marL="457200" indent="-457200">
                        <a:buClr>
                          <a:srgbClr val="0000FF"/>
                        </a:buClr>
                        <a:buSzPct val="70000"/>
                        <a:buFont typeface="+mj-lt"/>
                        <a:buAutoNum type="arabicPeriod"/>
                      </a:pPr>
                      <a:r>
                        <a:rPr lang="en-US" sz="2300" baseline="0" dirty="0" err="1" smtClean="0">
                          <a:latin typeface="Corbel" pitchFamily="34" charset="0"/>
                        </a:rPr>
                        <a:t>Menjaga</a:t>
                      </a:r>
                      <a:r>
                        <a:rPr lang="en-US" sz="2300" baseline="0" dirty="0" smtClean="0">
                          <a:latin typeface="Corbel" pitchFamily="34" charset="0"/>
                        </a:rPr>
                        <a:t> </a:t>
                      </a:r>
                      <a:r>
                        <a:rPr lang="en-US" sz="2300" baseline="0" dirty="0" err="1" smtClean="0">
                          <a:latin typeface="Corbel" pitchFamily="34" charset="0"/>
                        </a:rPr>
                        <a:t>nama</a:t>
                      </a:r>
                      <a:r>
                        <a:rPr lang="en-US" sz="2300" baseline="0" dirty="0" smtClean="0">
                          <a:latin typeface="Corbel" pitchFamily="34" charset="0"/>
                        </a:rPr>
                        <a:t> </a:t>
                      </a:r>
                      <a:r>
                        <a:rPr lang="en-US" sz="2300" baseline="0" dirty="0" err="1" smtClean="0">
                          <a:latin typeface="Corbel" pitchFamily="34" charset="0"/>
                        </a:rPr>
                        <a:t>baik</a:t>
                      </a:r>
                      <a:r>
                        <a:rPr lang="en-US" sz="2300" baseline="0" dirty="0" smtClean="0">
                          <a:latin typeface="Corbel" pitchFamily="34" charset="0"/>
                        </a:rPr>
                        <a:t> </a:t>
                      </a:r>
                      <a:r>
                        <a:rPr lang="en-US" sz="2300" baseline="0" dirty="0" err="1" smtClean="0">
                          <a:latin typeface="Corbel" pitchFamily="34" charset="0"/>
                        </a:rPr>
                        <a:t>keluarga</a:t>
                      </a:r>
                      <a:endParaRPr lang="en-US" sz="2300" baseline="0" dirty="0" smtClean="0">
                        <a:latin typeface="Corbel" pitchFamily="34" charset="0"/>
                      </a:endParaRPr>
                    </a:p>
                    <a:p>
                      <a:pPr marL="457200" indent="-457200">
                        <a:buClr>
                          <a:srgbClr val="0000FF"/>
                        </a:buClr>
                        <a:buSzPct val="70000"/>
                        <a:buFont typeface="+mj-lt"/>
                        <a:buAutoNum type="arabicPeriod"/>
                      </a:pPr>
                      <a:r>
                        <a:rPr lang="en-US" sz="2300" baseline="0" dirty="0" err="1" smtClean="0">
                          <a:latin typeface="Corbel" pitchFamily="34" charset="0"/>
                        </a:rPr>
                        <a:t>Mudah</a:t>
                      </a:r>
                      <a:r>
                        <a:rPr lang="en-US" sz="2300" baseline="0" dirty="0" smtClean="0">
                          <a:latin typeface="Corbel" pitchFamily="34" charset="0"/>
                        </a:rPr>
                        <a:t> </a:t>
                      </a:r>
                      <a:r>
                        <a:rPr lang="en-US" sz="2300" baseline="0" dirty="0" err="1" smtClean="0">
                          <a:latin typeface="Corbel" pitchFamily="34" charset="0"/>
                        </a:rPr>
                        <a:t>bersosialisasi</a:t>
                      </a:r>
                      <a:endParaRPr lang="en-US" sz="2300" baseline="0" dirty="0" smtClean="0">
                        <a:latin typeface="Corbel" pitchFamily="34" charset="0"/>
                      </a:endParaRPr>
                    </a:p>
                    <a:p>
                      <a:pPr marL="457200" indent="-457200">
                        <a:buClr>
                          <a:srgbClr val="0000FF"/>
                        </a:buClr>
                        <a:buSzPct val="70000"/>
                        <a:buFont typeface="+mj-lt"/>
                        <a:buAutoNum type="arabicPeriod"/>
                      </a:pPr>
                      <a:r>
                        <a:rPr lang="en-US" sz="2300" baseline="0" dirty="0" err="1" smtClean="0">
                          <a:latin typeface="Corbel" pitchFamily="34" charset="0"/>
                        </a:rPr>
                        <a:t>Berprinsip</a:t>
                      </a:r>
                      <a:endParaRPr lang="en-US" sz="2300" baseline="0" dirty="0" smtClean="0">
                        <a:latin typeface="Corbel" pitchFamily="34" charset="0"/>
                      </a:endParaRPr>
                    </a:p>
                    <a:p>
                      <a:pPr marL="457200" indent="-457200">
                        <a:buClr>
                          <a:srgbClr val="0000FF"/>
                        </a:buClr>
                        <a:buSzPct val="70000"/>
                        <a:buFont typeface="+mj-lt"/>
                        <a:buAutoNum type="arabicPeriod"/>
                      </a:pPr>
                      <a:r>
                        <a:rPr lang="en-US" sz="2300" baseline="0" dirty="0" err="1" smtClean="0">
                          <a:latin typeface="Corbel" pitchFamily="34" charset="0"/>
                        </a:rPr>
                        <a:t>Dewasa</a:t>
                      </a:r>
                      <a:endParaRPr lang="en-US" sz="2300" baseline="0" dirty="0" smtClean="0">
                        <a:latin typeface="Corbel" pitchFamily="34" charset="0"/>
                      </a:endParaRPr>
                    </a:p>
                    <a:p>
                      <a:pPr marL="457200" indent="-457200">
                        <a:buClr>
                          <a:srgbClr val="0000FF"/>
                        </a:buClr>
                        <a:buSzPct val="70000"/>
                        <a:buFont typeface="+mj-lt"/>
                        <a:buAutoNum type="arabicPeriod"/>
                      </a:pPr>
                      <a:r>
                        <a:rPr lang="en-US" sz="2300" baseline="0" dirty="0" err="1" smtClean="0">
                          <a:latin typeface="Corbel" pitchFamily="34" charset="0"/>
                        </a:rPr>
                        <a:t>Memiliki</a:t>
                      </a:r>
                      <a:r>
                        <a:rPr lang="en-US" sz="2300" baseline="0" dirty="0" smtClean="0">
                          <a:latin typeface="Corbel" pitchFamily="34" charset="0"/>
                        </a:rPr>
                        <a:t> </a:t>
                      </a:r>
                      <a:r>
                        <a:rPr lang="en-US" sz="2300" baseline="0" dirty="0" err="1" smtClean="0">
                          <a:latin typeface="Corbel" pitchFamily="34" charset="0"/>
                        </a:rPr>
                        <a:t>akar</a:t>
                      </a:r>
                      <a:r>
                        <a:rPr lang="en-US" sz="2300" baseline="0" dirty="0" smtClean="0">
                          <a:latin typeface="Corbel" pitchFamily="34" charset="0"/>
                        </a:rPr>
                        <a:t> </a:t>
                      </a:r>
                      <a:r>
                        <a:rPr lang="en-US" sz="2300" baseline="0" dirty="0" err="1" smtClean="0">
                          <a:latin typeface="Corbel" pitchFamily="34" charset="0"/>
                        </a:rPr>
                        <a:t>dalam</a:t>
                      </a:r>
                      <a:r>
                        <a:rPr lang="en-US" sz="2300" baseline="0" dirty="0" smtClean="0">
                          <a:latin typeface="Corbel" pitchFamily="34" charset="0"/>
                        </a:rPr>
                        <a:t> </a:t>
                      </a:r>
                      <a:r>
                        <a:rPr lang="en-US" sz="2300" baseline="0" dirty="0" err="1" smtClean="0">
                          <a:latin typeface="Corbel" pitchFamily="34" charset="0"/>
                        </a:rPr>
                        <a:t>keluarga</a:t>
                      </a:r>
                      <a:endParaRPr lang="en-US" sz="2300" baseline="0" dirty="0" smtClean="0">
                        <a:latin typeface="Corbel" pitchFamily="34" charset="0"/>
                      </a:endParaRPr>
                    </a:p>
                    <a:p>
                      <a:pPr marL="457200" indent="-457200">
                        <a:buClr>
                          <a:srgbClr val="0000FF"/>
                        </a:buClr>
                        <a:buSzPct val="70000"/>
                        <a:buFont typeface="+mj-lt"/>
                        <a:buAutoNum type="arabicPeriod"/>
                      </a:pPr>
                      <a:endParaRPr lang="en-US" sz="2300" dirty="0">
                        <a:solidFill>
                          <a:schemeClr val="tx1"/>
                        </a:solidFill>
                        <a:latin typeface="Corbel" pitchFamily="34" charset="0"/>
                      </a:endParaRPr>
                    </a:p>
                  </a:txBody>
                  <a:tcPr marT="45718" marB="45718"/>
                </a:tc>
              </a:tr>
            </a:tbl>
          </a:graphicData>
        </a:graphic>
      </p:graphicFrame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8704217" y="6054635"/>
            <a:ext cx="3487783" cy="80336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entury" panose="02040604050505020304" pitchFamily="18" charset="0"/>
                <a:ea typeface="Cambria Math" pitchFamily="18" charset="0"/>
                <a:cs typeface="Tahoma" pitchFamily="34" charset="0"/>
              </a:rPr>
              <a:t>Prof. DR. H. </a:t>
            </a:r>
            <a:r>
              <a:rPr lang="en-US" sz="11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Century" panose="02040604050505020304" pitchFamily="18" charset="0"/>
                <a:ea typeface="Cambria Math" pitchFamily="18" charset="0"/>
                <a:cs typeface="Tahoma" pitchFamily="34" charset="0"/>
              </a:rPr>
              <a:t>Arief</a:t>
            </a:r>
            <a:r>
              <a:rPr lang="en-US" sz="11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entury" panose="02040604050505020304" pitchFamily="18" charset="0"/>
                <a:ea typeface="Cambria Math" pitchFamily="18" charset="0"/>
                <a:cs typeface="Tahoma" pitchFamily="34" charset="0"/>
              </a:rPr>
              <a:t> </a:t>
            </a:r>
            <a:r>
              <a:rPr lang="en-US" sz="11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Century" panose="02040604050505020304" pitchFamily="18" charset="0"/>
                <a:ea typeface="Cambria Math" pitchFamily="18" charset="0"/>
                <a:cs typeface="Tahoma" pitchFamily="34" charset="0"/>
              </a:rPr>
              <a:t>Rachman</a:t>
            </a:r>
            <a:r>
              <a:rPr lang="en-US" sz="11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entury" panose="02040604050505020304" pitchFamily="18" charset="0"/>
                <a:ea typeface="Cambria Math" pitchFamily="18" charset="0"/>
                <a:cs typeface="Tahoma" pitchFamily="34" charset="0"/>
              </a:rPr>
              <a:t>, </a:t>
            </a:r>
            <a:r>
              <a:rPr lang="en-US" sz="11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Century" panose="02040604050505020304" pitchFamily="18" charset="0"/>
                <a:ea typeface="Cambria Math" pitchFamily="18" charset="0"/>
                <a:cs typeface="Tahoma" pitchFamily="34" charset="0"/>
              </a:rPr>
              <a:t>M.Pd</a:t>
            </a:r>
            <a:endParaRPr lang="en-US" sz="1100" b="1" dirty="0">
              <a:effectLst>
                <a:outerShdw blurRad="38100" dist="38100" dir="2700000" algn="tl">
                  <a:srgbClr val="C0C0C0"/>
                </a:outerShdw>
              </a:effectLst>
              <a:latin typeface="Century" panose="02040604050505020304" pitchFamily="18" charset="0"/>
              <a:ea typeface="Cambria Math" pitchFamily="18" charset="0"/>
              <a:cs typeface="Tahoma" pitchFamily="34" charset="0"/>
            </a:endParaRPr>
          </a:p>
          <a:p>
            <a:pPr algn="ctr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 err="1">
                <a:latin typeface="Century" panose="02040604050505020304" pitchFamily="18" charset="0"/>
                <a:ea typeface="Cambria Math" pitchFamily="18" charset="0"/>
                <a:cs typeface="Tahoma" pitchFamily="34" charset="0"/>
              </a:rPr>
              <a:t>Ketua</a:t>
            </a:r>
            <a:r>
              <a:rPr lang="en-US" sz="1100" dirty="0">
                <a:latin typeface="Century" panose="02040604050505020304" pitchFamily="18" charset="0"/>
                <a:ea typeface="Cambria Math" pitchFamily="18" charset="0"/>
                <a:cs typeface="Tahoma" pitchFamily="34" charset="0"/>
              </a:rPr>
              <a:t> </a:t>
            </a:r>
            <a:r>
              <a:rPr lang="en-US" sz="1100" dirty="0" err="1">
                <a:latin typeface="Century" panose="02040604050505020304" pitchFamily="18" charset="0"/>
                <a:ea typeface="Cambria Math" pitchFamily="18" charset="0"/>
                <a:cs typeface="Tahoma" pitchFamily="34" charset="0"/>
              </a:rPr>
              <a:t>Harian</a:t>
            </a:r>
            <a:r>
              <a:rPr lang="en-US" sz="1100" dirty="0">
                <a:latin typeface="Century" panose="02040604050505020304" pitchFamily="18" charset="0"/>
                <a:ea typeface="Cambria Math" pitchFamily="18" charset="0"/>
                <a:cs typeface="Tahoma" pitchFamily="34" charset="0"/>
              </a:rPr>
              <a:t> </a:t>
            </a:r>
            <a:r>
              <a:rPr lang="en-US" sz="1100" dirty="0" err="1">
                <a:latin typeface="Century" panose="02040604050505020304" pitchFamily="18" charset="0"/>
                <a:ea typeface="Cambria Math" pitchFamily="18" charset="0"/>
                <a:cs typeface="Tahoma" pitchFamily="34" charset="0"/>
              </a:rPr>
              <a:t>Komisi</a:t>
            </a:r>
            <a:r>
              <a:rPr lang="en-US" sz="1100" dirty="0">
                <a:latin typeface="Century" panose="02040604050505020304" pitchFamily="18" charset="0"/>
                <a:ea typeface="Cambria Math" pitchFamily="18" charset="0"/>
                <a:cs typeface="Tahoma" pitchFamily="34" charset="0"/>
              </a:rPr>
              <a:t> </a:t>
            </a:r>
            <a:r>
              <a:rPr lang="en-US" sz="1100" dirty="0" err="1">
                <a:latin typeface="Century" panose="02040604050505020304" pitchFamily="18" charset="0"/>
                <a:ea typeface="Cambria Math" pitchFamily="18" charset="0"/>
                <a:cs typeface="Tahoma" pitchFamily="34" charset="0"/>
              </a:rPr>
              <a:t>Nasional</a:t>
            </a:r>
            <a:r>
              <a:rPr lang="en-US" sz="1100" dirty="0">
                <a:latin typeface="Century" panose="02040604050505020304" pitchFamily="18" charset="0"/>
                <a:ea typeface="Cambria Math" pitchFamily="18" charset="0"/>
                <a:cs typeface="Tahoma" pitchFamily="34" charset="0"/>
              </a:rPr>
              <a:t> Indonesia </a:t>
            </a:r>
            <a:r>
              <a:rPr lang="en-US" sz="1100" dirty="0" err="1">
                <a:latin typeface="Century" panose="02040604050505020304" pitchFamily="18" charset="0"/>
                <a:ea typeface="Cambria Math" pitchFamily="18" charset="0"/>
                <a:cs typeface="Tahoma" pitchFamily="34" charset="0"/>
              </a:rPr>
              <a:t>untuk</a:t>
            </a:r>
            <a:r>
              <a:rPr lang="en-US" sz="1100" dirty="0">
                <a:latin typeface="Century" panose="02040604050505020304" pitchFamily="18" charset="0"/>
                <a:ea typeface="Cambria Math" pitchFamily="18" charset="0"/>
                <a:cs typeface="Tahoma" pitchFamily="34" charset="0"/>
              </a:rPr>
              <a:t> UNESCO</a:t>
            </a:r>
          </a:p>
          <a:p>
            <a:pPr algn="ctr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>
                <a:latin typeface="Century" panose="02040604050505020304" pitchFamily="18" charset="0"/>
                <a:ea typeface="Cambria Math" pitchFamily="18" charset="0"/>
                <a:cs typeface="Tahoma" pitchFamily="34" charset="0"/>
              </a:rPr>
              <a:t>Guru </a:t>
            </a:r>
            <a:r>
              <a:rPr lang="en-US" sz="1100" dirty="0" err="1">
                <a:latin typeface="Century" panose="02040604050505020304" pitchFamily="18" charset="0"/>
                <a:ea typeface="Cambria Math" pitchFamily="18" charset="0"/>
                <a:cs typeface="Tahoma" pitchFamily="34" charset="0"/>
              </a:rPr>
              <a:t>Besar</a:t>
            </a:r>
            <a:r>
              <a:rPr lang="en-US" sz="1100" dirty="0">
                <a:latin typeface="Century" panose="02040604050505020304" pitchFamily="18" charset="0"/>
                <a:ea typeface="Cambria Math" pitchFamily="18" charset="0"/>
                <a:cs typeface="Tahoma" pitchFamily="34" charset="0"/>
              </a:rPr>
              <a:t> </a:t>
            </a:r>
            <a:r>
              <a:rPr lang="en-US" sz="1100" dirty="0" err="1">
                <a:latin typeface="Century" panose="02040604050505020304" pitchFamily="18" charset="0"/>
                <a:ea typeface="Cambria Math" pitchFamily="18" charset="0"/>
                <a:cs typeface="Tahoma" pitchFamily="34" charset="0"/>
              </a:rPr>
              <a:t>Universitas</a:t>
            </a:r>
            <a:r>
              <a:rPr lang="en-US" sz="1100" dirty="0">
                <a:latin typeface="Century" panose="02040604050505020304" pitchFamily="18" charset="0"/>
                <a:ea typeface="Cambria Math" pitchFamily="18" charset="0"/>
                <a:cs typeface="Tahoma" pitchFamily="34" charset="0"/>
              </a:rPr>
              <a:t> </a:t>
            </a:r>
            <a:r>
              <a:rPr lang="en-US" sz="1100" dirty="0" err="1">
                <a:latin typeface="Century" panose="02040604050505020304" pitchFamily="18" charset="0"/>
                <a:ea typeface="Cambria Math" pitchFamily="18" charset="0"/>
                <a:cs typeface="Tahoma" pitchFamily="34" charset="0"/>
              </a:rPr>
              <a:t>Negeri</a:t>
            </a:r>
            <a:r>
              <a:rPr lang="en-US" sz="1100" dirty="0">
                <a:latin typeface="Century" panose="02040604050505020304" pitchFamily="18" charset="0"/>
                <a:ea typeface="Cambria Math" pitchFamily="18" charset="0"/>
                <a:cs typeface="Tahoma" pitchFamily="34" charset="0"/>
              </a:rPr>
              <a:t> Jakarta</a:t>
            </a:r>
          </a:p>
          <a:p>
            <a:pPr algn="ctr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>
                <a:latin typeface="Century" panose="02040604050505020304" pitchFamily="18" charset="0"/>
                <a:ea typeface="Cambria Math" pitchFamily="18" charset="0"/>
                <a:cs typeface="Tahoma" pitchFamily="34" charset="0"/>
              </a:rPr>
              <a:t>Founder  </a:t>
            </a:r>
            <a:r>
              <a:rPr lang="en-US" sz="1100" dirty="0" err="1">
                <a:latin typeface="Century" panose="02040604050505020304" pitchFamily="18" charset="0"/>
                <a:ea typeface="Cambria Math" pitchFamily="18" charset="0"/>
                <a:cs typeface="Tahoma" pitchFamily="34" charset="0"/>
              </a:rPr>
              <a:t>Arief</a:t>
            </a:r>
            <a:r>
              <a:rPr lang="en-US" sz="1100" dirty="0">
                <a:latin typeface="Century" panose="02040604050505020304" pitchFamily="18" charset="0"/>
                <a:ea typeface="Cambria Math" pitchFamily="18" charset="0"/>
                <a:cs typeface="Tahoma" pitchFamily="34" charset="0"/>
              </a:rPr>
              <a:t> </a:t>
            </a:r>
            <a:r>
              <a:rPr lang="en-US" sz="1100" dirty="0" err="1">
                <a:latin typeface="Century" panose="02040604050505020304" pitchFamily="18" charset="0"/>
                <a:ea typeface="Cambria Math" pitchFamily="18" charset="0"/>
                <a:cs typeface="Tahoma" pitchFamily="34" charset="0"/>
              </a:rPr>
              <a:t>Rachman</a:t>
            </a:r>
            <a:r>
              <a:rPr lang="en-US" sz="1100" dirty="0">
                <a:latin typeface="Century" panose="02040604050505020304" pitchFamily="18" charset="0"/>
                <a:ea typeface="Cambria Math" pitchFamily="18" charset="0"/>
                <a:cs typeface="Tahoma" pitchFamily="34" charset="0"/>
              </a:rPr>
              <a:t> &amp; Associate</a:t>
            </a:r>
          </a:p>
        </p:txBody>
      </p:sp>
    </p:spTree>
    <p:extLst>
      <p:ext uri="{BB962C8B-B14F-4D97-AF65-F5344CB8AC3E}">
        <p14:creationId xmlns:p14="http://schemas.microsoft.com/office/powerpoint/2010/main" val="629419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6681" y="636192"/>
            <a:ext cx="9319082" cy="1213389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latin typeface="Berlin Sans FB Demi" panose="020E0802020502020306" pitchFamily="34" charset="0"/>
              </a:rPr>
              <a:t>APA HARAPAN SAYA TERHADAP ANAK SAYA??</a:t>
            </a:r>
            <a:endParaRPr lang="en-US" b="1" dirty="0">
              <a:latin typeface="Berlin Sans FB Demi" panose="020E0802020502020306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gray">
          <a:xfrm>
            <a:off x="791272" y="2037668"/>
            <a:ext cx="10669900" cy="121338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500" dirty="0">
                <a:solidFill>
                  <a:srgbClr val="002060"/>
                </a:solidFill>
              </a:rPr>
              <a:t>https://padlet.com/luluspuji5/my_harapan_terhadap_anak_saya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223" y="3332019"/>
            <a:ext cx="3018944" cy="355480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4807" y="3686426"/>
            <a:ext cx="4747193" cy="320039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167" y="3848350"/>
            <a:ext cx="4600575" cy="287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601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irektorat Sekolah Dasar on X: &quot;#SahabatSekolahDasar, dalam pendidikan ada  yang disebut sebagai Tri Pusat Pendidikan. Istilah Tri Pusat Pendidikan  dipopulerkan oleh Bapak Pendidikan Nasional, yaitu Ki Hajar Dewantara. Tri  Pusat Pendidikan terdiri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90"/>
          <a:stretch/>
        </p:blipFill>
        <p:spPr bwMode="auto">
          <a:xfrm>
            <a:off x="885304" y="431073"/>
            <a:ext cx="10453255" cy="6328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Left Arrow 1"/>
          <p:cNvSpPr/>
          <p:nvPr/>
        </p:nvSpPr>
        <p:spPr>
          <a:xfrm>
            <a:off x="10358845" y="2811482"/>
            <a:ext cx="1162595" cy="783771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7447607" y="2325190"/>
            <a:ext cx="3890952" cy="368372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2259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97756" y="2142308"/>
            <a:ext cx="3181913" cy="4062549"/>
          </a:xfrm>
        </p:spPr>
        <p:txBody>
          <a:bodyPr/>
          <a:lstStyle/>
          <a:p>
            <a:r>
              <a:rPr lang="en-US" b="1" dirty="0" smtClean="0">
                <a:latin typeface="Berlin Sans FB Demi" panose="020E0802020502020306" pitchFamily="34" charset="0"/>
              </a:rPr>
              <a:t>MEMAHAMI</a:t>
            </a:r>
            <a:br>
              <a:rPr lang="en-US" b="1" dirty="0" smtClean="0">
                <a:latin typeface="Berlin Sans FB Demi" panose="020E0802020502020306" pitchFamily="34" charset="0"/>
              </a:rPr>
            </a:br>
            <a:r>
              <a:rPr lang="en-US" b="1" dirty="0" err="1" smtClean="0">
                <a:latin typeface="Berlin Sans FB Demi" panose="020E0802020502020306" pitchFamily="34" charset="0"/>
              </a:rPr>
              <a:t>Filosofi</a:t>
            </a:r>
            <a:r>
              <a:rPr lang="en-US" b="1" dirty="0" smtClean="0">
                <a:latin typeface="Berlin Sans FB Demi" panose="020E0802020502020306" pitchFamily="34" charset="0"/>
              </a:rPr>
              <a:t> </a:t>
            </a:r>
            <a:r>
              <a:rPr lang="en-US" b="1" dirty="0" err="1" smtClean="0">
                <a:latin typeface="Berlin Sans FB Demi" panose="020E0802020502020306" pitchFamily="34" charset="0"/>
              </a:rPr>
              <a:t>Pendidikan</a:t>
            </a:r>
            <a:r>
              <a:rPr lang="en-US" b="1" dirty="0" smtClean="0">
                <a:latin typeface="Berlin Sans FB Demi" panose="020E0802020502020306" pitchFamily="34" charset="0"/>
              </a:rPr>
              <a:t> </a:t>
            </a:r>
            <a:br>
              <a:rPr lang="en-US" b="1" dirty="0" smtClean="0">
                <a:latin typeface="Berlin Sans FB Demi" panose="020E0802020502020306" pitchFamily="34" charset="0"/>
              </a:rPr>
            </a:br>
            <a:r>
              <a:rPr lang="en-US" b="1" dirty="0" smtClean="0">
                <a:latin typeface="Berlin Sans FB Demi" panose="020E0802020502020306" pitchFamily="34" charset="0"/>
              </a:rPr>
              <a:t>Ki </a:t>
            </a:r>
            <a:r>
              <a:rPr lang="en-US" b="1" dirty="0" err="1" smtClean="0">
                <a:latin typeface="Berlin Sans FB Demi" panose="020E0802020502020306" pitchFamily="34" charset="0"/>
              </a:rPr>
              <a:t>Hajar</a:t>
            </a:r>
            <a:r>
              <a:rPr lang="en-US" b="1" dirty="0" smtClean="0">
                <a:latin typeface="Berlin Sans FB Demi" panose="020E0802020502020306" pitchFamily="34" charset="0"/>
              </a:rPr>
              <a:t> </a:t>
            </a:r>
            <a:r>
              <a:rPr lang="en-US" b="1" dirty="0" err="1" smtClean="0">
                <a:latin typeface="Berlin Sans FB Demi" panose="020E0802020502020306" pitchFamily="34" charset="0"/>
              </a:rPr>
              <a:t>Dewantara</a:t>
            </a:r>
            <a:endParaRPr lang="en-US" b="1" dirty="0">
              <a:latin typeface="Berlin Sans FB Demi" panose="020E0802020502020306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50853" y="659674"/>
            <a:ext cx="7889965" cy="4199709"/>
          </a:xfrm>
        </p:spPr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en-US" sz="2500" b="1" dirty="0" smtClean="0">
                <a:latin typeface="Berlin Sans FB Demi" panose="020E0802020502020306" pitchFamily="34" charset="0"/>
              </a:rPr>
              <a:t>BAHWA PENDIDIKAN MERUPAKAN TEMPAT PERSEMAIAN BENIH-BENIH KEBUDAYAAN</a:t>
            </a:r>
          </a:p>
          <a:p>
            <a:pPr marL="457200" indent="-457200">
              <a:buAutoNum type="arabicPeriod"/>
            </a:pPr>
            <a:r>
              <a:rPr lang="en-US" sz="2500" b="1" dirty="0" smtClean="0">
                <a:latin typeface="Berlin Sans FB Demi" panose="020E0802020502020306" pitchFamily="34" charset="0"/>
              </a:rPr>
              <a:t>PENDIDIKAN MERUPAKAN SALAH SATU KUNCI UTAMA UNTUK MENCIPTAKAN MANUSIA INDONESIA YANG BERADAB</a:t>
            </a:r>
            <a:endParaRPr lang="en-US" sz="2500" dirty="0" smtClean="0"/>
          </a:p>
          <a:p>
            <a:pPr marL="457200" indent="-457200">
              <a:buAutoNum type="arabicPeriod"/>
            </a:pPr>
            <a:r>
              <a:rPr lang="en-US" sz="2500" b="1" dirty="0" smtClean="0">
                <a:latin typeface="Berlin Sans FB Demi" panose="020E0802020502020306" pitchFamily="34" charset="0"/>
              </a:rPr>
              <a:t>PENDIDIKAN </a:t>
            </a:r>
            <a:r>
              <a:rPr lang="en-US" sz="2500" b="1" dirty="0" err="1" smtClean="0">
                <a:latin typeface="Berlin Sans FB Demi" panose="020E0802020502020306" pitchFamily="34" charset="0"/>
              </a:rPr>
              <a:t>menjadi</a:t>
            </a:r>
            <a:r>
              <a:rPr lang="en-US" sz="2500" b="1" dirty="0" smtClean="0">
                <a:latin typeface="Berlin Sans FB Demi" panose="020E0802020502020306" pitchFamily="34" charset="0"/>
              </a:rPr>
              <a:t> </a:t>
            </a:r>
            <a:r>
              <a:rPr lang="en-US" sz="2500" b="1" dirty="0" err="1" smtClean="0">
                <a:latin typeface="Berlin Sans FB Demi" panose="020E0802020502020306" pitchFamily="34" charset="0"/>
              </a:rPr>
              <a:t>ruang</a:t>
            </a:r>
            <a:r>
              <a:rPr lang="en-US" sz="2500" b="1" dirty="0" smtClean="0">
                <a:latin typeface="Berlin Sans FB Demi" panose="020E0802020502020306" pitchFamily="34" charset="0"/>
              </a:rPr>
              <a:t> </a:t>
            </a:r>
            <a:r>
              <a:rPr lang="en-US" sz="2500" b="1" dirty="0" err="1" smtClean="0">
                <a:latin typeface="Berlin Sans FB Demi" panose="020E0802020502020306" pitchFamily="34" charset="0"/>
              </a:rPr>
              <a:t>berlatih</a:t>
            </a:r>
            <a:r>
              <a:rPr lang="en-US" sz="2500" b="1" dirty="0" smtClean="0">
                <a:latin typeface="Berlin Sans FB Demi" panose="020E0802020502020306" pitchFamily="34" charset="0"/>
              </a:rPr>
              <a:t> </a:t>
            </a:r>
            <a:r>
              <a:rPr lang="en-US" sz="2500" b="1" dirty="0" err="1" smtClean="0">
                <a:latin typeface="Berlin Sans FB Demi" panose="020E0802020502020306" pitchFamily="34" charset="0"/>
              </a:rPr>
              <a:t>dan</a:t>
            </a:r>
            <a:r>
              <a:rPr lang="en-US" sz="2500" b="1" dirty="0" smtClean="0">
                <a:latin typeface="Berlin Sans FB Demi" panose="020E0802020502020306" pitchFamily="34" charset="0"/>
              </a:rPr>
              <a:t> </a:t>
            </a:r>
            <a:r>
              <a:rPr lang="en-US" sz="2500" b="1" dirty="0" err="1" smtClean="0">
                <a:latin typeface="Berlin Sans FB Demi" panose="020E0802020502020306" pitchFamily="34" charset="0"/>
              </a:rPr>
              <a:t>bertumbuhnya</a:t>
            </a:r>
            <a:r>
              <a:rPr lang="en-US" sz="2500" b="1" dirty="0" smtClean="0">
                <a:latin typeface="Berlin Sans FB Demi" panose="020E0802020502020306" pitchFamily="34" charset="0"/>
              </a:rPr>
              <a:t> </a:t>
            </a:r>
            <a:r>
              <a:rPr lang="en-US" sz="2500" b="1" dirty="0" err="1" smtClean="0">
                <a:latin typeface="Berlin Sans FB Demi" panose="020E0802020502020306" pitchFamily="34" charset="0"/>
              </a:rPr>
              <a:t>nilai-nilai</a:t>
            </a:r>
            <a:r>
              <a:rPr lang="en-US" sz="2500" b="1" dirty="0" smtClean="0">
                <a:latin typeface="Berlin Sans FB Demi" panose="020E0802020502020306" pitchFamily="34" charset="0"/>
              </a:rPr>
              <a:t> </a:t>
            </a:r>
            <a:r>
              <a:rPr lang="en-US" sz="2500" b="1" dirty="0" err="1" smtClean="0">
                <a:latin typeface="Berlin Sans FB Demi" panose="020E0802020502020306" pitchFamily="34" charset="0"/>
              </a:rPr>
              <a:t>kemanusiaan</a:t>
            </a:r>
            <a:r>
              <a:rPr lang="en-US" sz="2500" b="1" dirty="0" smtClean="0">
                <a:latin typeface="Berlin Sans FB Demi" panose="020E0802020502020306" pitchFamily="34" charset="0"/>
              </a:rPr>
              <a:t> yang </a:t>
            </a:r>
            <a:r>
              <a:rPr lang="en-US" sz="2500" b="1" dirty="0" err="1" smtClean="0">
                <a:latin typeface="Berlin Sans FB Demi" panose="020E0802020502020306" pitchFamily="34" charset="0"/>
              </a:rPr>
              <a:t>dapat</a:t>
            </a:r>
            <a:r>
              <a:rPr lang="en-US" sz="2500" b="1" dirty="0" smtClean="0">
                <a:latin typeface="Berlin Sans FB Demi" panose="020E0802020502020306" pitchFamily="34" charset="0"/>
              </a:rPr>
              <a:t> </a:t>
            </a:r>
            <a:r>
              <a:rPr lang="en-US" sz="2500" b="1" dirty="0" err="1" smtClean="0">
                <a:latin typeface="Berlin Sans FB Demi" panose="020E0802020502020306" pitchFamily="34" charset="0"/>
              </a:rPr>
              <a:t>diteruskan</a:t>
            </a:r>
            <a:r>
              <a:rPr lang="en-US" sz="2500" b="1" dirty="0" smtClean="0">
                <a:latin typeface="Berlin Sans FB Demi" panose="020E0802020502020306" pitchFamily="34" charset="0"/>
              </a:rPr>
              <a:t> </a:t>
            </a:r>
            <a:r>
              <a:rPr lang="en-US" sz="2500" b="1" dirty="0" err="1" smtClean="0">
                <a:latin typeface="Berlin Sans FB Demi" panose="020E0802020502020306" pitchFamily="34" charset="0"/>
              </a:rPr>
              <a:t>dan</a:t>
            </a:r>
            <a:r>
              <a:rPr lang="en-US" sz="2500" b="1" dirty="0" smtClean="0">
                <a:latin typeface="Berlin Sans FB Demi" panose="020E0802020502020306" pitchFamily="34" charset="0"/>
              </a:rPr>
              <a:t> </a:t>
            </a:r>
            <a:r>
              <a:rPr lang="en-US" sz="2500" b="1" dirty="0" err="1" smtClean="0">
                <a:latin typeface="Berlin Sans FB Demi" panose="020E0802020502020306" pitchFamily="34" charset="0"/>
              </a:rPr>
              <a:t>diwariskan</a:t>
            </a:r>
            <a:endParaRPr lang="en-US" sz="2500" b="1" dirty="0" smtClean="0">
              <a:latin typeface="Berlin Sans FB Demi" panose="020E0802020502020306" pitchFamily="34" charset="0"/>
            </a:endParaRPr>
          </a:p>
        </p:txBody>
      </p:sp>
      <p:sp>
        <p:nvSpPr>
          <p:cNvPr id="5" name="Explosion 1 4"/>
          <p:cNvSpPr/>
          <p:nvPr/>
        </p:nvSpPr>
        <p:spPr>
          <a:xfrm>
            <a:off x="326572" y="169818"/>
            <a:ext cx="4127862" cy="2769325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 err="1" smtClean="0">
                <a:solidFill>
                  <a:srgbClr val="C00000"/>
                </a:solidFill>
                <a:latin typeface="Berlin Sans FB Demi" panose="020E0802020502020306" pitchFamily="34" charset="0"/>
              </a:rPr>
              <a:t>Pendidikan</a:t>
            </a:r>
            <a:r>
              <a:rPr lang="en-US" sz="2500" b="1" dirty="0" smtClean="0">
                <a:solidFill>
                  <a:srgbClr val="C00000"/>
                </a:solidFill>
                <a:latin typeface="Berlin Sans FB Demi" panose="020E0802020502020306" pitchFamily="34" charset="0"/>
              </a:rPr>
              <a:t> </a:t>
            </a:r>
            <a:r>
              <a:rPr lang="en-US" sz="2500" b="1" dirty="0" err="1" smtClean="0">
                <a:solidFill>
                  <a:srgbClr val="C00000"/>
                </a:solidFill>
                <a:latin typeface="Berlin Sans FB Demi" panose="020E0802020502020306" pitchFamily="34" charset="0"/>
              </a:rPr>
              <a:t>itu</a:t>
            </a:r>
            <a:r>
              <a:rPr lang="en-US" sz="2500" b="1" dirty="0" smtClean="0">
                <a:solidFill>
                  <a:srgbClr val="C00000"/>
                </a:solidFill>
                <a:latin typeface="Berlin Sans FB Demi" panose="020E0802020502020306" pitchFamily="34" charset="0"/>
              </a:rPr>
              <a:t> PENTING!!!</a:t>
            </a:r>
            <a:endParaRPr lang="en-US" sz="2500" b="1" dirty="0">
              <a:solidFill>
                <a:srgbClr val="C00000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gray">
          <a:xfrm>
            <a:off x="6837299" y="4663441"/>
            <a:ext cx="5089090" cy="1881052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rgbClr val="000099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0" i="0" kern="1200" cap="none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500" b="1" dirty="0" smtClean="0">
                <a:solidFill>
                  <a:srgbClr val="C00000"/>
                </a:solidFill>
                <a:latin typeface="Berlin Sans FB Demi" panose="020E0802020502020306" pitchFamily="34" charset="0"/>
              </a:rPr>
              <a:t>DIDIKLAH ANAK </a:t>
            </a:r>
            <a:r>
              <a:rPr lang="en-US" sz="3500" b="1" dirty="0" err="1" smtClean="0">
                <a:solidFill>
                  <a:srgbClr val="C00000"/>
                </a:solidFill>
                <a:latin typeface="Berlin Sans FB Demi" panose="020E0802020502020306" pitchFamily="34" charset="0"/>
              </a:rPr>
              <a:t>sesuai</a:t>
            </a:r>
            <a:r>
              <a:rPr lang="en-US" sz="3500" b="1" dirty="0" smtClean="0">
                <a:solidFill>
                  <a:srgbClr val="C00000"/>
                </a:solidFill>
                <a:latin typeface="Berlin Sans FB Demi" panose="020E0802020502020306" pitchFamily="34" charset="0"/>
              </a:rPr>
              <a:t> </a:t>
            </a:r>
            <a:r>
              <a:rPr lang="en-US" sz="3500" b="1" dirty="0" err="1" smtClean="0">
                <a:solidFill>
                  <a:srgbClr val="C00000"/>
                </a:solidFill>
                <a:latin typeface="Berlin Sans FB Demi" panose="020E0802020502020306" pitchFamily="34" charset="0"/>
              </a:rPr>
              <a:t>dengan</a:t>
            </a:r>
            <a:r>
              <a:rPr lang="en-US" sz="3500" b="1" dirty="0" smtClean="0">
                <a:solidFill>
                  <a:srgbClr val="C00000"/>
                </a:solidFill>
                <a:latin typeface="Berlin Sans FB Demi" panose="020E0802020502020306" pitchFamily="34" charset="0"/>
              </a:rPr>
              <a:t> KODRAT ALAM </a:t>
            </a:r>
            <a:r>
              <a:rPr lang="en-US" sz="3500" b="1" dirty="0" err="1" smtClean="0">
                <a:solidFill>
                  <a:srgbClr val="C00000"/>
                </a:solidFill>
                <a:latin typeface="Berlin Sans FB Demi" panose="020E0802020502020306" pitchFamily="34" charset="0"/>
              </a:rPr>
              <a:t>dan</a:t>
            </a:r>
            <a:r>
              <a:rPr lang="en-US" sz="3500" b="1" dirty="0" smtClean="0">
                <a:solidFill>
                  <a:srgbClr val="C00000"/>
                </a:solidFill>
                <a:latin typeface="Berlin Sans FB Demi" panose="020E0802020502020306" pitchFamily="34" charset="0"/>
              </a:rPr>
              <a:t> KODRAT ZAMAN</a:t>
            </a:r>
            <a:endParaRPr lang="en-US" sz="3500" b="1" dirty="0">
              <a:solidFill>
                <a:srgbClr val="C00000"/>
              </a:solidFill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5978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6265353" y="1606731"/>
            <a:ext cx="5483986" cy="4663439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412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029886" y="2017500"/>
            <a:ext cx="4475936" cy="2694141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 w="412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8121" y="1847731"/>
            <a:ext cx="4456652" cy="2826327"/>
          </a:xfrm>
        </p:spPr>
        <p:txBody>
          <a:bodyPr>
            <a:normAutofit fontScale="90000"/>
          </a:bodyPr>
          <a:lstStyle/>
          <a:p>
            <a:pPr algn="l"/>
            <a:r>
              <a:rPr lang="en-US" sz="5500" b="1" dirty="0" err="1" smtClean="0">
                <a:latin typeface="Berlin Sans FB Demi" panose="020E0802020502020306" pitchFamily="34" charset="0"/>
              </a:rPr>
              <a:t>Alasan</a:t>
            </a:r>
            <a:r>
              <a:rPr lang="en-US" sz="5500" b="1" dirty="0" smtClean="0">
                <a:latin typeface="Berlin Sans FB Demi" panose="020E0802020502020306" pitchFamily="34" charset="0"/>
              </a:rPr>
              <a:t> UMUM </a:t>
            </a:r>
            <a:r>
              <a:rPr lang="en-US" sz="5500" b="1" dirty="0" err="1" smtClean="0">
                <a:latin typeface="Berlin Sans FB Demi" panose="020E0802020502020306" pitchFamily="34" charset="0"/>
              </a:rPr>
              <a:t>Memilih</a:t>
            </a:r>
            <a:r>
              <a:rPr lang="en-US" sz="5500" b="1" dirty="0" smtClean="0">
                <a:latin typeface="Berlin Sans FB Demi" panose="020E0802020502020306" pitchFamily="34" charset="0"/>
              </a:rPr>
              <a:t> </a:t>
            </a:r>
            <a:r>
              <a:rPr lang="en-US" sz="5500" b="1" dirty="0" err="1" smtClean="0">
                <a:latin typeface="Berlin Sans FB Demi" panose="020E0802020502020306" pitchFamily="34" charset="0"/>
              </a:rPr>
              <a:t>Sekolah</a:t>
            </a:r>
            <a:endParaRPr lang="en-US" sz="5500" b="1" dirty="0">
              <a:latin typeface="Berlin Sans FB Demi" panose="020E0802020502020306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04407" y="2296325"/>
            <a:ext cx="5344932" cy="3464395"/>
          </a:xfrm>
        </p:spPr>
        <p:txBody>
          <a:bodyPr>
            <a:noAutofit/>
          </a:bodyPr>
          <a:lstStyle/>
          <a:p>
            <a:pPr marL="540000" indent="-540000" algn="l">
              <a:buAutoNum type="arabicPeriod"/>
            </a:pPr>
            <a:r>
              <a:rPr lang="en-US" sz="3000" b="1" dirty="0" smtClean="0">
                <a:latin typeface="Berlin Sans FB Demi" panose="020E0802020502020306" pitchFamily="34" charset="0"/>
              </a:rPr>
              <a:t>JARAK</a:t>
            </a:r>
            <a:endParaRPr lang="en-US" sz="3000" b="1" dirty="0">
              <a:latin typeface="Berlin Sans FB Demi" panose="020E0802020502020306" pitchFamily="34" charset="0"/>
            </a:endParaRPr>
          </a:p>
          <a:p>
            <a:pPr marL="540000" indent="-540000" algn="l">
              <a:buAutoNum type="arabicPeriod"/>
            </a:pPr>
            <a:r>
              <a:rPr lang="en-US" sz="3000" b="1" dirty="0" smtClean="0">
                <a:latin typeface="Berlin Sans FB Demi" panose="020E0802020502020306" pitchFamily="34" charset="0"/>
              </a:rPr>
              <a:t>ADA TEMANNYA</a:t>
            </a:r>
          </a:p>
          <a:p>
            <a:pPr marL="540000" indent="-540000" algn="l">
              <a:buAutoNum type="arabicPeriod"/>
            </a:pPr>
            <a:r>
              <a:rPr lang="en-US" sz="3000" b="1" dirty="0" smtClean="0">
                <a:latin typeface="Berlin Sans FB Demi" panose="020E0802020502020306" pitchFamily="34" charset="0"/>
              </a:rPr>
              <a:t>FASILITAS SEKOLAH</a:t>
            </a:r>
          </a:p>
          <a:p>
            <a:pPr marL="540000" indent="-540000" algn="l">
              <a:buAutoNum type="arabicPeriod"/>
            </a:pPr>
            <a:r>
              <a:rPr lang="en-US" sz="3000" b="1" dirty="0" smtClean="0">
                <a:latin typeface="Berlin Sans FB Demi" panose="020E0802020502020306" pitchFamily="34" charset="0"/>
              </a:rPr>
              <a:t>PROGRAM/ KEGIATAN SEKOLAH</a:t>
            </a:r>
          </a:p>
          <a:p>
            <a:pPr marL="540000" indent="-540000" algn="l">
              <a:buAutoNum type="arabicPeriod"/>
            </a:pPr>
            <a:endParaRPr lang="en-US" sz="3000" b="1" dirty="0">
              <a:latin typeface="Berlin Sans FB Demi" panose="020E0802020502020306" pitchFamily="34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1396309" y="346340"/>
            <a:ext cx="10016196" cy="103201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C00000"/>
                </a:solidFill>
                <a:latin typeface="Berlin Sans FB" panose="020E0602020502020306" pitchFamily="34" charset="0"/>
              </a:rPr>
              <a:t>3. PERAN ORANG TUA MENYIAPKAN PENDIDIKAN ANAK</a:t>
            </a:r>
            <a:endParaRPr lang="en-US" sz="3200" b="1" dirty="0">
              <a:solidFill>
                <a:srgbClr val="C00000"/>
              </a:solidFill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432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9197" y="1018903"/>
            <a:ext cx="2724712" cy="4846320"/>
          </a:xfrm>
        </p:spPr>
        <p:txBody>
          <a:bodyPr/>
          <a:lstStyle/>
          <a:p>
            <a:r>
              <a:rPr lang="en-US" b="1" dirty="0" smtClean="0">
                <a:latin typeface="Berlin Sans FB Demi" panose="020E0802020502020306" pitchFamily="34" charset="0"/>
              </a:rPr>
              <a:t>PERAN</a:t>
            </a:r>
            <a:br>
              <a:rPr lang="en-US" b="1" dirty="0" smtClean="0">
                <a:latin typeface="Berlin Sans FB Demi" panose="020E0802020502020306" pitchFamily="34" charset="0"/>
              </a:rPr>
            </a:br>
            <a:r>
              <a:rPr lang="en-US" b="1" dirty="0" smtClean="0">
                <a:latin typeface="Berlin Sans FB Demi" panose="020E0802020502020306" pitchFamily="34" charset="0"/>
              </a:rPr>
              <a:t>ORANG TUA</a:t>
            </a:r>
            <a:br>
              <a:rPr lang="en-US" b="1" dirty="0" smtClean="0">
                <a:latin typeface="Berlin Sans FB Demi" panose="020E0802020502020306" pitchFamily="34" charset="0"/>
              </a:rPr>
            </a:br>
            <a:r>
              <a:rPr lang="en-US" b="1" dirty="0" smtClean="0">
                <a:latin typeface="Berlin Sans FB Demi" panose="020E0802020502020306" pitchFamily="34" charset="0"/>
              </a:rPr>
              <a:t>di RUMAH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3909" y="237989"/>
            <a:ext cx="8678091" cy="6408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5186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78410" y="1261754"/>
            <a:ext cx="8825658" cy="4316086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Bauhaus 93" panose="04030905020B02020C02" pitchFamily="82" charset="0"/>
              </a:rPr>
              <a:t>PARENTING</a:t>
            </a:r>
            <a:br>
              <a:rPr lang="en-US" dirty="0" smtClean="0">
                <a:latin typeface="Bauhaus 93" panose="04030905020B02020C02" pitchFamily="82" charset="0"/>
              </a:rPr>
            </a:br>
            <a:r>
              <a:rPr lang="en-US" sz="5000" dirty="0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“</a:t>
            </a:r>
            <a:r>
              <a:rPr lang="en-US" sz="5000" dirty="0" err="1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Peran</a:t>
            </a:r>
            <a:r>
              <a:rPr lang="en-US" sz="5000" dirty="0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 Orang </a:t>
            </a:r>
            <a:r>
              <a:rPr lang="en-US" sz="5000" dirty="0" err="1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Tua</a:t>
            </a:r>
            <a:r>
              <a:rPr lang="en-US" sz="5000" dirty="0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 </a:t>
            </a:r>
            <a:r>
              <a:rPr lang="en-US" sz="5000" dirty="0" err="1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dalam</a:t>
            </a:r>
            <a:r>
              <a:rPr lang="en-US" sz="5000" dirty="0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 </a:t>
            </a:r>
            <a:r>
              <a:rPr lang="en-US" sz="5000" dirty="0" err="1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Mendampingi</a:t>
            </a:r>
            <a:r>
              <a:rPr lang="en-US" sz="5000" dirty="0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 </a:t>
            </a:r>
            <a:r>
              <a:rPr lang="en-US" sz="5000" dirty="0" err="1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Generasi</a:t>
            </a:r>
            <a:r>
              <a:rPr lang="en-US" sz="5000" dirty="0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 Alpha </a:t>
            </a:r>
            <a:r>
              <a:rPr lang="en-US" sz="5000" dirty="0" err="1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Menuju</a:t>
            </a:r>
            <a:r>
              <a:rPr lang="en-US" sz="5000" dirty="0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 </a:t>
            </a:r>
            <a:r>
              <a:rPr lang="en-US" sz="5000" dirty="0" err="1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Pendidikan</a:t>
            </a:r>
            <a:r>
              <a:rPr lang="en-US" sz="5000" dirty="0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 yang </a:t>
            </a:r>
            <a:r>
              <a:rPr lang="en-US" sz="5000" dirty="0" err="1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Berkualitas</a:t>
            </a:r>
            <a:r>
              <a:rPr lang="en-US" sz="5000" dirty="0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”</a:t>
            </a:r>
            <a:br>
              <a:rPr lang="en-US" sz="5000" dirty="0" smtClean="0">
                <a:solidFill>
                  <a:srgbClr val="002060"/>
                </a:solidFill>
                <a:latin typeface="Berlin Sans FB Demi" panose="020E0802020502020306" pitchFamily="34" charset="0"/>
              </a:rPr>
            </a:br>
            <a:r>
              <a:rPr lang="en-US" sz="5000" dirty="0" smtClean="0">
                <a:solidFill>
                  <a:srgbClr val="002060"/>
                </a:solidFill>
                <a:latin typeface="Berlin Sans FB Demi" panose="020E0802020502020306" pitchFamily="34" charset="0"/>
              </a:rPr>
              <a:t/>
            </a:r>
            <a:br>
              <a:rPr lang="en-US" sz="5000" dirty="0" smtClean="0">
                <a:solidFill>
                  <a:srgbClr val="002060"/>
                </a:solidFill>
                <a:latin typeface="Berlin Sans FB Demi" panose="020E0802020502020306" pitchFamily="34" charset="0"/>
              </a:rPr>
            </a:br>
            <a:r>
              <a:rPr lang="en-US" sz="3500" dirty="0" err="1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Disajikan</a:t>
            </a:r>
            <a:r>
              <a:rPr lang="en-US" sz="3500" dirty="0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 </a:t>
            </a:r>
            <a:r>
              <a:rPr lang="en-US" sz="3500" dirty="0" err="1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untuk</a:t>
            </a:r>
            <a:r>
              <a:rPr lang="en-US" sz="3500" dirty="0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 SD </a:t>
            </a:r>
            <a:r>
              <a:rPr lang="en-US" sz="3500" dirty="0" err="1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Negeri</a:t>
            </a:r>
            <a:r>
              <a:rPr lang="en-US" sz="3500" dirty="0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 1 </a:t>
            </a:r>
            <a:r>
              <a:rPr lang="en-US" sz="3500" dirty="0" err="1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Donomulyo</a:t>
            </a:r>
            <a:r>
              <a:rPr lang="en-US" sz="3500" dirty="0" smtClean="0">
                <a:solidFill>
                  <a:srgbClr val="002060"/>
                </a:solidFill>
                <a:latin typeface="Berlin Sans FB Demi" panose="020E0802020502020306" pitchFamily="34" charset="0"/>
              </a:rPr>
              <a:t/>
            </a:r>
            <a:br>
              <a:rPr lang="en-US" sz="3500" dirty="0" smtClean="0">
                <a:solidFill>
                  <a:srgbClr val="002060"/>
                </a:solidFill>
                <a:latin typeface="Berlin Sans FB Demi" panose="020E0802020502020306" pitchFamily="34" charset="0"/>
              </a:rPr>
            </a:br>
            <a:r>
              <a:rPr lang="en-US" sz="3500" dirty="0" err="1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Sabtu</a:t>
            </a:r>
            <a:r>
              <a:rPr lang="en-US" sz="3500" dirty="0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, 8 </a:t>
            </a:r>
            <a:r>
              <a:rPr lang="en-US" sz="3500" dirty="0" err="1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Juni</a:t>
            </a:r>
            <a:r>
              <a:rPr lang="en-US" sz="3500" dirty="0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 2024</a:t>
            </a:r>
            <a:endParaRPr lang="en-US" sz="3500" dirty="0">
              <a:solidFill>
                <a:srgbClr val="002060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78410" y="6134730"/>
            <a:ext cx="8825658" cy="501202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created by: Lulus </a:t>
            </a:r>
            <a:r>
              <a:rPr lang="en-US" b="1" dirty="0" err="1">
                <a:latin typeface="Arial Rounded MT Bold" panose="020F0704030504030204" pitchFamily="34" charset="0"/>
              </a:rPr>
              <a:t>P</a:t>
            </a:r>
            <a:r>
              <a:rPr lang="en-US" b="1" dirty="0" err="1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uji</a:t>
            </a:r>
            <a:r>
              <a:rPr lang="en-US" b="1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 </a:t>
            </a:r>
            <a:r>
              <a:rPr lang="en-US" b="1" dirty="0">
                <a:latin typeface="Arial Rounded MT Bold" panose="020F0704030504030204" pitchFamily="34" charset="0"/>
              </a:rPr>
              <a:t>L</a:t>
            </a:r>
            <a:r>
              <a:rPr lang="en-US" b="1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estari, </a:t>
            </a:r>
            <a:r>
              <a:rPr lang="en-US" b="1" dirty="0" err="1" smtClean="0">
                <a:latin typeface="Arial Rounded MT Bold" panose="020F0704030504030204" pitchFamily="34" charset="0"/>
              </a:rPr>
              <a:t>S</a:t>
            </a:r>
            <a:r>
              <a:rPr lang="en-US" b="1" dirty="0" err="1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.Pd</a:t>
            </a:r>
            <a:r>
              <a:rPr lang="en-US" b="1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.</a:t>
            </a:r>
            <a:endParaRPr lang="en-US" b="1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8751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739169" cy="613954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7060" y="1683748"/>
            <a:ext cx="3604940" cy="3489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1406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Left Arrow 2"/>
          <p:cNvSpPr/>
          <p:nvPr/>
        </p:nvSpPr>
        <p:spPr>
          <a:xfrm>
            <a:off x="11260183" y="2286000"/>
            <a:ext cx="931817" cy="444137"/>
          </a:xfrm>
          <a:prstGeom prst="lef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8537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1396308" y="1489165"/>
            <a:ext cx="10399451" cy="4924698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412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92719" y="1489165"/>
            <a:ext cx="9719785" cy="4663439"/>
          </a:xfrm>
        </p:spPr>
        <p:txBody>
          <a:bodyPr>
            <a:noAutofit/>
          </a:bodyPr>
          <a:lstStyle/>
          <a:p>
            <a:pPr marL="540000" indent="-540000" algn="l">
              <a:buAutoNum type="arabicPeriod"/>
            </a:pPr>
            <a:r>
              <a:rPr lang="en-US" sz="3000" b="1" dirty="0" smtClean="0">
                <a:latin typeface="Berlin Sans FB Demi" panose="020E0802020502020306" pitchFamily="34" charset="0"/>
              </a:rPr>
              <a:t>FASILITAS SEKOLAH LENGKAP (KELAS, PERPUSTAKAAN, MUSHOLA, HALAMAN, </a:t>
            </a:r>
            <a:r>
              <a:rPr lang="en-US" sz="3000" b="1" dirty="0" err="1" smtClean="0">
                <a:latin typeface="Berlin Sans FB Demi" panose="020E0802020502020306" pitchFamily="34" charset="0"/>
              </a:rPr>
              <a:t>dll</a:t>
            </a:r>
            <a:r>
              <a:rPr lang="en-US" sz="3000" b="1" dirty="0" smtClean="0">
                <a:latin typeface="Berlin Sans FB Demi" panose="020E0802020502020306" pitchFamily="34" charset="0"/>
              </a:rPr>
              <a:t>)</a:t>
            </a:r>
            <a:endParaRPr lang="en-US" sz="3000" b="1" dirty="0">
              <a:latin typeface="Berlin Sans FB Demi" panose="020E0802020502020306" pitchFamily="34" charset="0"/>
            </a:endParaRPr>
          </a:p>
          <a:p>
            <a:pPr marL="540000" indent="-540000" algn="l">
              <a:buAutoNum type="arabicPeriod"/>
            </a:pPr>
            <a:r>
              <a:rPr lang="en-US" sz="3000" b="1" dirty="0" smtClean="0">
                <a:latin typeface="Berlin Sans FB Demi" panose="020E0802020502020306" pitchFamily="34" charset="0"/>
              </a:rPr>
              <a:t>GURU BERKUALITAS (GURU, BERSERTIFIKAT PENDIDIK, GURU PENGGERAK)</a:t>
            </a:r>
          </a:p>
          <a:p>
            <a:pPr marL="540000" indent="-540000" algn="l">
              <a:buAutoNum type="arabicPeriod"/>
            </a:pPr>
            <a:r>
              <a:rPr lang="en-US" sz="3000" b="1" dirty="0" smtClean="0">
                <a:latin typeface="Berlin Sans FB Demi" panose="020E0802020502020306" pitchFamily="34" charset="0"/>
              </a:rPr>
              <a:t>PROGRAM / KEGIATAN BERKUALITAS (GEBYAR P5, KEGIATAN KEAGAMAAN, PROGRAM EKSTRAKURIKULER)</a:t>
            </a:r>
          </a:p>
          <a:p>
            <a:pPr marL="540000" indent="-540000" algn="l">
              <a:buAutoNum type="arabicPeriod"/>
            </a:pPr>
            <a:r>
              <a:rPr lang="en-US" sz="3000" b="1" dirty="0" smtClean="0">
                <a:latin typeface="Berlin Sans FB Demi" panose="020E0802020502020306" pitchFamily="34" charset="0"/>
              </a:rPr>
              <a:t>MEMILIKI PELUANG UNTUK MASUK SEKOLAH UNGGUL (SMP DAN SMA TERBAIK)</a:t>
            </a:r>
          </a:p>
          <a:p>
            <a:pPr marL="540000" indent="-540000" algn="l">
              <a:buAutoNum type="arabicPeriod"/>
            </a:pPr>
            <a:endParaRPr lang="en-US" sz="3000" b="1" dirty="0">
              <a:latin typeface="Berlin Sans FB Demi" panose="020E0802020502020306" pitchFamily="34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1396309" y="346340"/>
            <a:ext cx="10016196" cy="103201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C00000"/>
                </a:solidFill>
                <a:latin typeface="Berlin Sans FB" panose="020E0602020502020306" pitchFamily="34" charset="0"/>
              </a:rPr>
              <a:t>4</a:t>
            </a:r>
            <a:r>
              <a:rPr lang="en-US" sz="3200" b="1" dirty="0" smtClean="0">
                <a:solidFill>
                  <a:srgbClr val="C00000"/>
                </a:solidFill>
                <a:latin typeface="Berlin Sans FB" panose="020E0602020502020306" pitchFamily="34" charset="0"/>
              </a:rPr>
              <a:t>. CIRI-CIRI SEKOLAH BERKUALITAS</a:t>
            </a:r>
            <a:endParaRPr lang="en-US" sz="3200" b="1" dirty="0">
              <a:solidFill>
                <a:srgbClr val="C00000"/>
              </a:solidFill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1773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0709" y="640080"/>
            <a:ext cx="3252652" cy="5251269"/>
          </a:xfrm>
        </p:spPr>
        <p:txBody>
          <a:bodyPr/>
          <a:lstStyle/>
          <a:p>
            <a:r>
              <a:rPr lang="en-US" b="1" dirty="0" smtClean="0">
                <a:latin typeface="Berlin Sans FB Demi" panose="020E0802020502020306" pitchFamily="34" charset="0"/>
              </a:rPr>
              <a:t>“</a:t>
            </a:r>
            <a:r>
              <a:rPr lang="en-US" b="1" dirty="0" err="1" smtClean="0">
                <a:latin typeface="Berlin Sans FB Demi" panose="020E0802020502020306" pitchFamily="34" charset="0"/>
              </a:rPr>
              <a:t>Anak-anak</a:t>
            </a:r>
            <a:r>
              <a:rPr lang="en-US" b="1" dirty="0" smtClean="0">
                <a:latin typeface="Berlin Sans FB Demi" panose="020E0802020502020306" pitchFamily="34" charset="0"/>
              </a:rPr>
              <a:t> </a:t>
            </a:r>
            <a:r>
              <a:rPr lang="en-US" b="1" dirty="0" err="1" smtClean="0">
                <a:latin typeface="Berlin Sans FB Demi" panose="020E0802020502020306" pitchFamily="34" charset="0"/>
              </a:rPr>
              <a:t>kita</a:t>
            </a:r>
            <a:r>
              <a:rPr lang="en-US" b="1" dirty="0" smtClean="0">
                <a:latin typeface="Berlin Sans FB Demi" panose="020E0802020502020306" pitchFamily="34" charset="0"/>
              </a:rPr>
              <a:t> </a:t>
            </a:r>
            <a:r>
              <a:rPr lang="en-US" b="1" dirty="0" err="1" smtClean="0">
                <a:latin typeface="Berlin Sans FB Demi" panose="020E0802020502020306" pitchFamily="34" charset="0"/>
              </a:rPr>
              <a:t>adalah</a:t>
            </a:r>
            <a:r>
              <a:rPr lang="en-US" b="1" dirty="0" smtClean="0">
                <a:latin typeface="Berlin Sans FB Demi" panose="020E0802020502020306" pitchFamily="34" charset="0"/>
              </a:rPr>
              <a:t> </a:t>
            </a:r>
            <a:r>
              <a:rPr lang="en-US" b="1" dirty="0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ASET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latin typeface="Berlin Sans FB Demi" panose="020E0802020502020306" pitchFamily="34" charset="0"/>
              </a:rPr>
              <a:t> </a:t>
            </a:r>
            <a:r>
              <a:rPr lang="en-US" b="1" dirty="0" err="1" smtClean="0">
                <a:latin typeface="Berlin Sans FB Demi" panose="020E0802020502020306" pitchFamily="34" charset="0"/>
              </a:rPr>
              <a:t>Keluarga</a:t>
            </a:r>
            <a:r>
              <a:rPr lang="en-US" b="1" dirty="0" smtClean="0">
                <a:latin typeface="Berlin Sans FB Demi" panose="020E0802020502020306" pitchFamily="34" charset="0"/>
              </a:rPr>
              <a:t> </a:t>
            </a:r>
            <a:r>
              <a:rPr lang="en-US" b="1" dirty="0" err="1" smtClean="0">
                <a:latin typeface="Berlin Sans FB Demi" panose="020E0802020502020306" pitchFamily="34" charset="0"/>
              </a:rPr>
              <a:t>dan</a:t>
            </a:r>
            <a:r>
              <a:rPr lang="en-US" b="1" dirty="0" smtClean="0">
                <a:latin typeface="Berlin Sans FB Demi" panose="020E0802020502020306" pitchFamily="34" charset="0"/>
              </a:rPr>
              <a:t> </a:t>
            </a:r>
            <a:r>
              <a:rPr lang="en-US" b="1" dirty="0" err="1" smtClean="0">
                <a:latin typeface="Berlin Sans FB Demi" panose="020E0802020502020306" pitchFamily="34" charset="0"/>
              </a:rPr>
              <a:t>Bangsa</a:t>
            </a:r>
            <a:r>
              <a:rPr lang="en-US" b="1" dirty="0" smtClean="0">
                <a:latin typeface="Berlin Sans FB Demi" panose="020E0802020502020306" pitchFamily="34" charset="0"/>
              </a:rPr>
              <a:t> Indonesia”</a:t>
            </a:r>
            <a:r>
              <a:rPr lang="en-US" b="1" dirty="0">
                <a:latin typeface="Berlin Sans FB Demi" panose="020E0802020502020306" pitchFamily="34" charset="0"/>
              </a:rPr>
              <a:t/>
            </a:r>
            <a:br>
              <a:rPr lang="en-US" b="1" dirty="0">
                <a:latin typeface="Berlin Sans FB Demi" panose="020E0802020502020306" pitchFamily="34" charset="0"/>
              </a:rPr>
            </a:b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1370" y="470262"/>
            <a:ext cx="7750630" cy="33547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2786" y="3824998"/>
            <a:ext cx="4049214" cy="3033002"/>
          </a:xfrm>
          <a:prstGeom prst="rect">
            <a:avLst/>
          </a:prstGeom>
        </p:spPr>
      </p:pic>
      <p:sp>
        <p:nvSpPr>
          <p:cNvPr id="6" name="Heart 5"/>
          <p:cNvSpPr/>
          <p:nvPr/>
        </p:nvSpPr>
        <p:spPr>
          <a:xfrm>
            <a:off x="4258490" y="2704012"/>
            <a:ext cx="5368836" cy="4153988"/>
          </a:xfrm>
          <a:prstGeom prst="hear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smtClean="0">
                <a:latin typeface="Berlin Sans FB Demi" panose="020E0802020502020306" pitchFamily="34" charset="0"/>
              </a:rPr>
              <a:t>MARI BIMBING DENGAN “KETULUSAN HATI”</a:t>
            </a:r>
            <a:endParaRPr lang="en-US" sz="3000" b="1" dirty="0"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30020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0777" y="1120685"/>
            <a:ext cx="8752114" cy="393298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5896" y="3893534"/>
            <a:ext cx="7087110" cy="1057289"/>
          </a:xfrm>
        </p:spPr>
        <p:txBody>
          <a:bodyPr/>
          <a:lstStyle/>
          <a:p>
            <a:pPr algn="ctr"/>
            <a:r>
              <a:rPr lang="en-US" dirty="0" err="1" smtClean="0">
                <a:solidFill>
                  <a:srgbClr val="FF0000"/>
                </a:solidFill>
                <a:latin typeface="Berlin Sans FB Demi" panose="020E0802020502020306" pitchFamily="34" charset="0"/>
              </a:rPr>
              <a:t>Sekian</a:t>
            </a:r>
            <a:r>
              <a:rPr lang="en-US" dirty="0" smtClean="0">
                <a:solidFill>
                  <a:srgbClr val="FF0000"/>
                </a:solidFill>
                <a:latin typeface="Berlin Sans FB Demi" panose="020E0802020502020306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Berlin Sans FB Demi" panose="020E0802020502020306" pitchFamily="34" charset="0"/>
              </a:rPr>
              <a:t>dan</a:t>
            </a:r>
            <a:r>
              <a:rPr lang="en-US" dirty="0" smtClean="0">
                <a:solidFill>
                  <a:srgbClr val="FF0000"/>
                </a:solidFill>
                <a:latin typeface="Berlin Sans FB Demi" panose="020E0802020502020306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Berlin Sans FB Demi" panose="020E0802020502020306" pitchFamily="34" charset="0"/>
              </a:rPr>
              <a:t>Terimakasih</a:t>
            </a:r>
            <a:endParaRPr lang="en-US" dirty="0">
              <a:solidFill>
                <a:srgbClr val="FF0000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265896" y="4950823"/>
            <a:ext cx="7087110" cy="105728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200" b="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 err="1" smtClean="0">
                <a:solidFill>
                  <a:srgbClr val="FF0000"/>
                </a:solidFill>
                <a:latin typeface="Berlin Sans FB Demi" panose="020E0802020502020306" pitchFamily="34" charset="0"/>
              </a:rPr>
              <a:t>Layanan</a:t>
            </a:r>
            <a:r>
              <a:rPr lang="en-US" dirty="0" smtClean="0">
                <a:solidFill>
                  <a:srgbClr val="FF0000"/>
                </a:solidFill>
                <a:latin typeface="Berlin Sans FB Demi" panose="020E0802020502020306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Berlin Sans FB Demi" panose="020E0802020502020306" pitchFamily="34" charset="0"/>
              </a:rPr>
              <a:t>Konsultasi</a:t>
            </a:r>
            <a:r>
              <a:rPr lang="en-US" dirty="0" smtClean="0">
                <a:solidFill>
                  <a:srgbClr val="FF0000"/>
                </a:solidFill>
                <a:latin typeface="Berlin Sans FB Demi" panose="020E0802020502020306" pitchFamily="34" charset="0"/>
              </a:rPr>
              <a:t>: </a:t>
            </a:r>
            <a:br>
              <a:rPr lang="en-US" dirty="0" smtClean="0">
                <a:solidFill>
                  <a:srgbClr val="FF0000"/>
                </a:solidFill>
                <a:latin typeface="Berlin Sans FB Demi" panose="020E0802020502020306" pitchFamily="34" charset="0"/>
              </a:rPr>
            </a:br>
            <a:r>
              <a:rPr lang="en-US" dirty="0" smtClean="0">
                <a:solidFill>
                  <a:srgbClr val="FF0000"/>
                </a:solidFill>
                <a:latin typeface="Berlin Sans FB Demi" panose="020E0802020502020306" pitchFamily="34" charset="0"/>
              </a:rPr>
              <a:t>WA_085785152883</a:t>
            </a:r>
            <a:endParaRPr lang="en-US" dirty="0">
              <a:solidFill>
                <a:srgbClr val="FF0000"/>
              </a:solidFill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83713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9808" y="656973"/>
            <a:ext cx="8761413" cy="1317299"/>
          </a:xfrm>
        </p:spPr>
        <p:txBody>
          <a:bodyPr/>
          <a:lstStyle/>
          <a:p>
            <a:pPr algn="ctr"/>
            <a:r>
              <a:rPr lang="en-US" sz="4500" b="1" dirty="0" smtClean="0">
                <a:latin typeface="Berlin Sans FB Demi" panose="020E0802020502020306" pitchFamily="34" charset="0"/>
              </a:rPr>
              <a:t>BIODATA</a:t>
            </a:r>
            <a:endParaRPr lang="en-US" sz="4500" b="1" dirty="0">
              <a:latin typeface="Berlin Sans FB Demi" panose="020E0802020502020306" pitchFamily="34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 bwMode="gray">
          <a:xfrm>
            <a:off x="1837191" y="1449976"/>
            <a:ext cx="10503647" cy="526254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en-US" sz="3000" dirty="0" smtClean="0">
              <a:solidFill>
                <a:schemeClr val="tx1"/>
              </a:solidFill>
            </a:endParaRPr>
          </a:p>
          <a:p>
            <a:endParaRPr lang="en-US" sz="3000" dirty="0">
              <a:solidFill>
                <a:schemeClr val="tx1"/>
              </a:solidFill>
            </a:endParaRPr>
          </a:p>
          <a:p>
            <a:r>
              <a:rPr lang="en-US" sz="3000" b="1" dirty="0" err="1" smtClean="0">
                <a:solidFill>
                  <a:schemeClr val="tx1"/>
                </a:solidFill>
              </a:rPr>
              <a:t>Nama</a:t>
            </a:r>
            <a:r>
              <a:rPr lang="en-US" sz="3000" b="1" dirty="0" smtClean="0">
                <a:solidFill>
                  <a:schemeClr val="tx1"/>
                </a:solidFill>
              </a:rPr>
              <a:t>         		: LULUS PUJI LESTARI, </a:t>
            </a:r>
            <a:r>
              <a:rPr lang="en-US" sz="3000" b="1" dirty="0" err="1" smtClean="0">
                <a:solidFill>
                  <a:schemeClr val="tx1"/>
                </a:solidFill>
              </a:rPr>
              <a:t>S.Pd</a:t>
            </a:r>
            <a:r>
              <a:rPr lang="en-US" sz="3000" b="1" dirty="0" smtClean="0">
                <a:solidFill>
                  <a:schemeClr val="tx1"/>
                </a:solidFill>
              </a:rPr>
              <a:t>.</a:t>
            </a:r>
          </a:p>
          <a:p>
            <a:r>
              <a:rPr lang="en-US" sz="3000" b="1" dirty="0" err="1" smtClean="0">
                <a:solidFill>
                  <a:schemeClr val="tx1"/>
                </a:solidFill>
              </a:rPr>
              <a:t>Lahir</a:t>
            </a:r>
            <a:r>
              <a:rPr lang="en-US" sz="3000" b="1" dirty="0" smtClean="0">
                <a:solidFill>
                  <a:schemeClr val="tx1"/>
                </a:solidFill>
              </a:rPr>
              <a:t>            		: Malang, 10 Mei 1983</a:t>
            </a:r>
          </a:p>
          <a:p>
            <a:r>
              <a:rPr lang="en-US" sz="3000" b="1" dirty="0" smtClean="0">
                <a:solidFill>
                  <a:schemeClr val="tx1"/>
                </a:solidFill>
              </a:rPr>
              <a:t>Unit </a:t>
            </a:r>
            <a:r>
              <a:rPr lang="en-US" sz="3000" b="1" dirty="0" err="1" smtClean="0">
                <a:solidFill>
                  <a:schemeClr val="tx1"/>
                </a:solidFill>
              </a:rPr>
              <a:t>Kerja</a:t>
            </a:r>
            <a:r>
              <a:rPr lang="en-US" sz="3000" b="1" dirty="0" smtClean="0">
                <a:solidFill>
                  <a:schemeClr val="tx1"/>
                </a:solidFill>
              </a:rPr>
              <a:t>     	: SMP </a:t>
            </a:r>
            <a:r>
              <a:rPr lang="en-US" sz="3000" b="1" dirty="0" err="1" smtClean="0">
                <a:solidFill>
                  <a:schemeClr val="tx1"/>
                </a:solidFill>
              </a:rPr>
              <a:t>Negeri</a:t>
            </a:r>
            <a:r>
              <a:rPr lang="en-US" sz="3000" b="1" dirty="0" smtClean="0">
                <a:solidFill>
                  <a:schemeClr val="tx1"/>
                </a:solidFill>
              </a:rPr>
              <a:t> 1 </a:t>
            </a:r>
            <a:r>
              <a:rPr lang="en-US" sz="3000" b="1" dirty="0" err="1" smtClean="0">
                <a:solidFill>
                  <a:schemeClr val="tx1"/>
                </a:solidFill>
              </a:rPr>
              <a:t>Donomulyo</a:t>
            </a:r>
            <a:endParaRPr lang="en-US" sz="3000" b="1" dirty="0" smtClean="0">
              <a:solidFill>
                <a:schemeClr val="tx1"/>
              </a:solidFill>
            </a:endParaRPr>
          </a:p>
          <a:p>
            <a:r>
              <a:rPr lang="en-US" sz="3000" b="1" dirty="0" smtClean="0">
                <a:solidFill>
                  <a:schemeClr val="tx1"/>
                </a:solidFill>
              </a:rPr>
              <a:t>No WA			: 085785152883</a:t>
            </a:r>
          </a:p>
          <a:p>
            <a:r>
              <a:rPr lang="en-US" sz="3000" b="1" dirty="0" err="1" smtClean="0">
                <a:solidFill>
                  <a:schemeClr val="tx1"/>
                </a:solidFill>
              </a:rPr>
              <a:t>Pendidikan</a:t>
            </a:r>
            <a:r>
              <a:rPr lang="en-US" sz="3000" b="1" dirty="0" smtClean="0">
                <a:solidFill>
                  <a:schemeClr val="tx1"/>
                </a:solidFill>
              </a:rPr>
              <a:t> 	: 	  SD 		(Lulus 1995)</a:t>
            </a:r>
          </a:p>
          <a:p>
            <a:r>
              <a:rPr lang="en-US" sz="3000" b="1" dirty="0">
                <a:solidFill>
                  <a:schemeClr val="tx1"/>
                </a:solidFill>
              </a:rPr>
              <a:t>	</a:t>
            </a:r>
            <a:r>
              <a:rPr lang="en-US" sz="3000" b="1" dirty="0" smtClean="0">
                <a:solidFill>
                  <a:schemeClr val="tx1"/>
                </a:solidFill>
              </a:rPr>
              <a:t>					  SMP	      (Lulus 1998)</a:t>
            </a:r>
          </a:p>
          <a:p>
            <a:r>
              <a:rPr lang="en-US" sz="3000" b="1" dirty="0">
                <a:solidFill>
                  <a:schemeClr val="tx1"/>
                </a:solidFill>
              </a:rPr>
              <a:t>	</a:t>
            </a:r>
            <a:r>
              <a:rPr lang="en-US" sz="3000" b="1" dirty="0" smtClean="0">
                <a:solidFill>
                  <a:schemeClr val="tx1"/>
                </a:solidFill>
              </a:rPr>
              <a:t>					  SMA	(Lulus 2021)</a:t>
            </a:r>
          </a:p>
          <a:p>
            <a:r>
              <a:rPr lang="en-US" sz="3000" b="1" dirty="0">
                <a:solidFill>
                  <a:schemeClr val="tx1"/>
                </a:solidFill>
              </a:rPr>
              <a:t>	</a:t>
            </a:r>
            <a:r>
              <a:rPr lang="en-US" sz="3000" b="1" dirty="0" smtClean="0">
                <a:solidFill>
                  <a:schemeClr val="tx1"/>
                </a:solidFill>
              </a:rPr>
              <a:t>					  </a:t>
            </a:r>
            <a:r>
              <a:rPr lang="en-US" sz="3000" b="1" dirty="0" err="1" smtClean="0">
                <a:solidFill>
                  <a:schemeClr val="tx1"/>
                </a:solidFill>
              </a:rPr>
              <a:t>Universitas</a:t>
            </a:r>
            <a:r>
              <a:rPr lang="en-US" sz="3000" b="1" dirty="0" smtClean="0">
                <a:solidFill>
                  <a:schemeClr val="tx1"/>
                </a:solidFill>
              </a:rPr>
              <a:t> </a:t>
            </a:r>
            <a:r>
              <a:rPr lang="en-US" sz="3000" b="1" dirty="0" err="1" smtClean="0">
                <a:solidFill>
                  <a:schemeClr val="tx1"/>
                </a:solidFill>
              </a:rPr>
              <a:t>Negeri</a:t>
            </a:r>
            <a:r>
              <a:rPr lang="en-US" sz="3000" b="1" dirty="0" smtClean="0">
                <a:solidFill>
                  <a:schemeClr val="tx1"/>
                </a:solidFill>
              </a:rPr>
              <a:t> Malang (Lulus 2005)</a:t>
            </a:r>
          </a:p>
          <a:p>
            <a:r>
              <a:rPr lang="en-US" sz="3000" b="1" dirty="0" smtClean="0">
                <a:solidFill>
                  <a:schemeClr val="tx1"/>
                </a:solidFill>
              </a:rPr>
              <a:t>						  </a:t>
            </a:r>
            <a:r>
              <a:rPr lang="en-US" sz="3000" b="1" dirty="0" err="1" smtClean="0">
                <a:solidFill>
                  <a:schemeClr val="tx1"/>
                </a:solidFill>
              </a:rPr>
              <a:t>Pengurus</a:t>
            </a:r>
            <a:r>
              <a:rPr lang="en-US" sz="3000" b="1" dirty="0" smtClean="0">
                <a:solidFill>
                  <a:schemeClr val="tx1"/>
                </a:solidFill>
              </a:rPr>
              <a:t> </a:t>
            </a:r>
            <a:r>
              <a:rPr lang="en-US" sz="3000" b="1" dirty="0" err="1" smtClean="0">
                <a:solidFill>
                  <a:schemeClr val="tx1"/>
                </a:solidFill>
              </a:rPr>
              <a:t>Aktif</a:t>
            </a:r>
            <a:r>
              <a:rPr lang="en-US" sz="3000" b="1" dirty="0" smtClean="0">
                <a:solidFill>
                  <a:schemeClr val="tx1"/>
                </a:solidFill>
              </a:rPr>
              <a:t> MGBK </a:t>
            </a:r>
            <a:r>
              <a:rPr lang="en-US" sz="3000" b="1" dirty="0" err="1" smtClean="0">
                <a:solidFill>
                  <a:schemeClr val="tx1"/>
                </a:solidFill>
              </a:rPr>
              <a:t>Kab</a:t>
            </a:r>
            <a:r>
              <a:rPr lang="en-US" sz="3000" b="1" dirty="0" smtClean="0">
                <a:solidFill>
                  <a:schemeClr val="tx1"/>
                </a:solidFill>
              </a:rPr>
              <a:t>. Malang</a:t>
            </a:r>
            <a:r>
              <a:rPr lang="en-US" sz="3000" b="1" dirty="0">
                <a:solidFill>
                  <a:schemeClr val="tx1"/>
                </a:solidFill>
              </a:rPr>
              <a:t>	</a:t>
            </a:r>
            <a:r>
              <a:rPr lang="en-US" sz="3000" b="1" dirty="0" smtClean="0">
                <a:solidFill>
                  <a:schemeClr val="tx1"/>
                </a:solidFill>
              </a:rPr>
              <a:t>					  		  Guru </a:t>
            </a:r>
            <a:r>
              <a:rPr lang="en-US" sz="3000" b="1" dirty="0" err="1" smtClean="0">
                <a:solidFill>
                  <a:schemeClr val="tx1"/>
                </a:solidFill>
              </a:rPr>
              <a:t>Penggerak</a:t>
            </a:r>
            <a:r>
              <a:rPr lang="en-US" sz="3000" b="1" dirty="0" smtClean="0">
                <a:solidFill>
                  <a:schemeClr val="tx1"/>
                </a:solidFill>
              </a:rPr>
              <a:t> </a:t>
            </a:r>
            <a:r>
              <a:rPr lang="en-US" sz="3000" b="1" dirty="0" err="1" smtClean="0">
                <a:solidFill>
                  <a:schemeClr val="tx1"/>
                </a:solidFill>
              </a:rPr>
              <a:t>Angkatan</a:t>
            </a:r>
            <a:r>
              <a:rPr lang="en-US" sz="3000" b="1" dirty="0" smtClean="0">
                <a:solidFill>
                  <a:schemeClr val="tx1"/>
                </a:solidFill>
              </a:rPr>
              <a:t> 7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66337" y="1721922"/>
            <a:ext cx="4111487" cy="4111487"/>
          </a:xfrm>
          <a:prstGeom prst="rect">
            <a:avLst/>
          </a:prstGeom>
        </p:spPr>
      </p:pic>
      <p:sp>
        <p:nvSpPr>
          <p:cNvPr id="5" name="Cloud 4"/>
          <p:cNvSpPr/>
          <p:nvPr/>
        </p:nvSpPr>
        <p:spPr>
          <a:xfrm>
            <a:off x="0" y="4438400"/>
            <a:ext cx="4530437" cy="2078182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MOTTO:</a:t>
            </a:r>
            <a:br>
              <a:rPr lang="en-US" b="1" dirty="0" smtClean="0">
                <a:solidFill>
                  <a:srgbClr val="002060"/>
                </a:solidFill>
                <a:latin typeface="Berlin Sans FB Demi" panose="020E0802020502020306" pitchFamily="34" charset="0"/>
              </a:rPr>
            </a:br>
            <a:r>
              <a:rPr lang="en-US" b="1" dirty="0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HARI INI HARUS LEBIH BAIK DARI KEMARIN, HARI ESOK HARUS LEBIH BAIK DARI HARI INI</a:t>
            </a:r>
            <a:endParaRPr lang="en-US" b="1" dirty="0">
              <a:solidFill>
                <a:srgbClr val="002060"/>
              </a:solidFill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9055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2871" y="453662"/>
            <a:ext cx="6742424" cy="2272937"/>
          </a:xfrm>
        </p:spPr>
        <p:txBody>
          <a:bodyPr>
            <a:normAutofit/>
          </a:bodyPr>
          <a:lstStyle/>
          <a:p>
            <a:r>
              <a:rPr lang="en-US" dirty="0" smtClean="0"/>
              <a:t>Ice Breaking</a:t>
            </a:r>
            <a:br>
              <a:rPr lang="en-US" dirty="0" smtClean="0"/>
            </a:br>
            <a:r>
              <a:rPr lang="en-US" dirty="0" smtClean="0">
                <a:latin typeface="Arial Rounded MT Bold" panose="020F0704030504030204" pitchFamily="34" charset="0"/>
              </a:rPr>
              <a:t>TANGKAP HARIMAU</a:t>
            </a:r>
            <a:endParaRPr lang="en-US" dirty="0">
              <a:latin typeface="Arial Rounded MT Bold" panose="020F0704030504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b="7344"/>
          <a:stretch/>
        </p:blipFill>
        <p:spPr>
          <a:xfrm>
            <a:off x="2134963" y="2517593"/>
            <a:ext cx="6000331" cy="3986212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8586652" y="576775"/>
            <a:ext cx="3605348" cy="566927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sz="3000" dirty="0" err="1" smtClean="0">
                <a:latin typeface="Arial Rounded MT Bold" panose="020F0704030504030204" pitchFamily="34" charset="0"/>
              </a:rPr>
              <a:t>Aturan</a:t>
            </a:r>
            <a:r>
              <a:rPr lang="en-US" sz="3000" dirty="0" smtClean="0">
                <a:latin typeface="Arial Rounded MT Bold" panose="020F0704030504030204" pitchFamily="34" charset="0"/>
              </a:rPr>
              <a:t>:</a:t>
            </a:r>
          </a:p>
          <a:p>
            <a:pPr marL="514350" indent="-514350" algn="l">
              <a:buAutoNum type="arabicPeriod"/>
            </a:pPr>
            <a:r>
              <a:rPr lang="en-US" sz="3000" dirty="0" err="1" smtClean="0">
                <a:latin typeface="Arial Rounded MT Bold" panose="020F0704030504030204" pitchFamily="34" charset="0"/>
              </a:rPr>
              <a:t>Tangan</a:t>
            </a:r>
            <a:r>
              <a:rPr lang="en-US" sz="3000" dirty="0" smtClean="0">
                <a:latin typeface="Arial Rounded MT Bold" panose="020F0704030504030204" pitchFamily="34" charset="0"/>
              </a:rPr>
              <a:t> </a:t>
            </a:r>
            <a:r>
              <a:rPr lang="en-US" sz="3000" dirty="0" err="1" smtClean="0">
                <a:latin typeface="Arial Rounded MT Bold" panose="020F0704030504030204" pitchFamily="34" charset="0"/>
              </a:rPr>
              <a:t>Kiri</a:t>
            </a:r>
            <a:r>
              <a:rPr lang="en-US" sz="3000" dirty="0" smtClean="0">
                <a:latin typeface="Arial Rounded MT Bold" panose="020F0704030504030204" pitchFamily="34" charset="0"/>
              </a:rPr>
              <a:t> </a:t>
            </a:r>
            <a:r>
              <a:rPr lang="en-US" sz="3000" dirty="0" err="1" smtClean="0">
                <a:latin typeface="Arial Rounded MT Bold" panose="020F0704030504030204" pitchFamily="34" charset="0"/>
              </a:rPr>
              <a:t>dibuka</a:t>
            </a:r>
            <a:r>
              <a:rPr lang="en-US" sz="3000" dirty="0" smtClean="0">
                <a:latin typeface="Arial Rounded MT Bold" panose="020F0704030504030204" pitchFamily="34" charset="0"/>
              </a:rPr>
              <a:t>, </a:t>
            </a:r>
            <a:r>
              <a:rPr lang="en-US" sz="3000" dirty="0" err="1" smtClean="0">
                <a:latin typeface="Arial Rounded MT Bold" panose="020F0704030504030204" pitchFamily="34" charset="0"/>
              </a:rPr>
              <a:t>Jari</a:t>
            </a:r>
            <a:r>
              <a:rPr lang="en-US" sz="3000" dirty="0" smtClean="0">
                <a:latin typeface="Arial Rounded MT Bold" panose="020F0704030504030204" pitchFamily="34" charset="0"/>
              </a:rPr>
              <a:t> </a:t>
            </a:r>
            <a:r>
              <a:rPr lang="en-US" sz="3000" dirty="0" err="1" smtClean="0">
                <a:latin typeface="Arial Rounded MT Bold" panose="020F0704030504030204" pitchFamily="34" charset="0"/>
              </a:rPr>
              <a:t>Telunjuk</a:t>
            </a:r>
            <a:r>
              <a:rPr lang="en-US" sz="3000" dirty="0" smtClean="0">
                <a:latin typeface="Arial Rounded MT Bold" panose="020F0704030504030204" pitchFamily="34" charset="0"/>
              </a:rPr>
              <a:t> </a:t>
            </a:r>
            <a:r>
              <a:rPr lang="en-US" sz="3000" dirty="0" err="1" smtClean="0">
                <a:latin typeface="Arial Rounded MT Bold" panose="020F0704030504030204" pitchFamily="34" charset="0"/>
              </a:rPr>
              <a:t>Kanan</a:t>
            </a:r>
            <a:r>
              <a:rPr lang="en-US" sz="3000" dirty="0" smtClean="0">
                <a:latin typeface="Arial Rounded MT Bold" panose="020F0704030504030204" pitchFamily="34" charset="0"/>
              </a:rPr>
              <a:t> </a:t>
            </a:r>
            <a:r>
              <a:rPr lang="en-US" sz="3000" dirty="0" err="1" smtClean="0">
                <a:latin typeface="Arial Rounded MT Bold" panose="020F0704030504030204" pitchFamily="34" charset="0"/>
              </a:rPr>
              <a:t>diletakkan</a:t>
            </a:r>
            <a:r>
              <a:rPr lang="en-US" sz="3000" dirty="0" smtClean="0">
                <a:latin typeface="Arial Rounded MT Bold" panose="020F0704030504030204" pitchFamily="34" charset="0"/>
              </a:rPr>
              <a:t> di </a:t>
            </a:r>
            <a:r>
              <a:rPr lang="en-US" sz="3000" dirty="0" err="1" smtClean="0">
                <a:latin typeface="Arial Rounded MT Bold" panose="020F0704030504030204" pitchFamily="34" charset="0"/>
              </a:rPr>
              <a:t>Tangan</a:t>
            </a:r>
            <a:r>
              <a:rPr lang="en-US" sz="3000" dirty="0" smtClean="0">
                <a:latin typeface="Arial Rounded MT Bold" panose="020F0704030504030204" pitchFamily="34" charset="0"/>
              </a:rPr>
              <a:t> </a:t>
            </a:r>
            <a:r>
              <a:rPr lang="en-US" sz="3000" dirty="0" err="1" smtClean="0">
                <a:latin typeface="Arial Rounded MT Bold" panose="020F0704030504030204" pitchFamily="34" charset="0"/>
              </a:rPr>
              <a:t>Kiri</a:t>
            </a:r>
            <a:r>
              <a:rPr lang="en-US" sz="3000" dirty="0" smtClean="0">
                <a:latin typeface="Arial Rounded MT Bold" panose="020F0704030504030204" pitchFamily="34" charset="0"/>
              </a:rPr>
              <a:t> </a:t>
            </a:r>
            <a:r>
              <a:rPr lang="en-US" sz="3000" dirty="0" err="1" smtClean="0">
                <a:latin typeface="Arial Rounded MT Bold" panose="020F0704030504030204" pitchFamily="34" charset="0"/>
              </a:rPr>
              <a:t>teman</a:t>
            </a:r>
            <a:r>
              <a:rPr lang="en-US" sz="3000" dirty="0" smtClean="0">
                <a:latin typeface="Arial Rounded MT Bold" panose="020F0704030504030204" pitchFamily="34" charset="0"/>
              </a:rPr>
              <a:t> </a:t>
            </a:r>
            <a:r>
              <a:rPr lang="en-US" sz="3000" dirty="0" err="1" smtClean="0">
                <a:latin typeface="Arial Rounded MT Bold" panose="020F0704030504030204" pitchFamily="34" charset="0"/>
              </a:rPr>
              <a:t>sebelahnya</a:t>
            </a:r>
            <a:endParaRPr lang="en-US" sz="3000" dirty="0" smtClean="0">
              <a:latin typeface="Arial Rounded MT Bold" panose="020F0704030504030204" pitchFamily="34" charset="0"/>
            </a:endParaRPr>
          </a:p>
          <a:p>
            <a:pPr marL="514350" indent="-514350" algn="l">
              <a:buAutoNum type="arabicPeriod"/>
            </a:pPr>
            <a:r>
              <a:rPr lang="en-US" sz="3000" dirty="0" err="1" smtClean="0">
                <a:latin typeface="Arial Rounded MT Bold" panose="020F0704030504030204" pitchFamily="34" charset="0"/>
              </a:rPr>
              <a:t>Saat</a:t>
            </a:r>
            <a:r>
              <a:rPr lang="en-US" sz="3000" dirty="0" smtClean="0">
                <a:latin typeface="Arial Rounded MT Bold" panose="020F0704030504030204" pitchFamily="34" charset="0"/>
              </a:rPr>
              <a:t> </a:t>
            </a:r>
            <a:r>
              <a:rPr lang="en-US" sz="3000" dirty="0" err="1" smtClean="0">
                <a:latin typeface="Arial Rounded MT Bold" panose="020F0704030504030204" pitchFamily="34" charset="0"/>
              </a:rPr>
              <a:t>ada</a:t>
            </a:r>
            <a:r>
              <a:rPr lang="en-US" sz="3000" dirty="0" smtClean="0">
                <a:latin typeface="Arial Rounded MT Bold" panose="020F0704030504030204" pitchFamily="34" charset="0"/>
              </a:rPr>
              <a:t> Kata “HARIMAU”, </a:t>
            </a:r>
            <a:r>
              <a:rPr lang="en-US" sz="3000" dirty="0" err="1" smtClean="0">
                <a:latin typeface="Arial Rounded MT Bold" panose="020F0704030504030204" pitchFamily="34" charset="0"/>
              </a:rPr>
              <a:t>segera</a:t>
            </a:r>
            <a:r>
              <a:rPr lang="en-US" sz="3000" dirty="0" smtClean="0">
                <a:latin typeface="Arial Rounded MT Bold" panose="020F0704030504030204" pitchFamily="34" charset="0"/>
              </a:rPr>
              <a:t> </a:t>
            </a:r>
            <a:r>
              <a:rPr lang="en-US" sz="3000" dirty="0" err="1" smtClean="0">
                <a:latin typeface="Arial Rounded MT Bold" panose="020F0704030504030204" pitchFamily="34" charset="0"/>
              </a:rPr>
              <a:t>tangkap</a:t>
            </a:r>
            <a:r>
              <a:rPr lang="en-US" sz="3000" dirty="0" smtClean="0">
                <a:latin typeface="Arial Rounded MT Bold" panose="020F0704030504030204" pitchFamily="34" charset="0"/>
              </a:rPr>
              <a:t> </a:t>
            </a:r>
            <a:r>
              <a:rPr lang="en-US" sz="3000" dirty="0" err="1" smtClean="0">
                <a:latin typeface="Arial Rounded MT Bold" panose="020F0704030504030204" pitchFamily="34" charset="0"/>
              </a:rPr>
              <a:t>jari</a:t>
            </a:r>
            <a:r>
              <a:rPr lang="en-US" sz="3000" dirty="0" smtClean="0">
                <a:latin typeface="Arial Rounded MT Bold" panose="020F0704030504030204" pitchFamily="34" charset="0"/>
              </a:rPr>
              <a:t> </a:t>
            </a:r>
            <a:r>
              <a:rPr lang="en-US" sz="3000" dirty="0" err="1" smtClean="0">
                <a:latin typeface="Arial Rounded MT Bold" panose="020F0704030504030204" pitchFamily="34" charset="0"/>
              </a:rPr>
              <a:t>temannya</a:t>
            </a:r>
            <a:endParaRPr lang="en-US" sz="3000" dirty="0">
              <a:latin typeface="Arial Rounded MT Bold" panose="020F0704030504030204" pitchFamily="34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8595360" y="453662"/>
            <a:ext cx="26126" cy="5894887"/>
          </a:xfrm>
          <a:prstGeom prst="line">
            <a:avLst/>
          </a:prstGeom>
          <a:ln w="41275" cmpd="sng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14323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1"/>
            <a:ext cx="9148854" cy="842554"/>
          </a:xfrm>
        </p:spPr>
        <p:txBody>
          <a:bodyPr/>
          <a:lstStyle/>
          <a:p>
            <a:pPr algn="l"/>
            <a:r>
              <a:rPr lang="en-US" dirty="0" err="1" smtClean="0">
                <a:latin typeface="Algerian" panose="04020705040A02060702" pitchFamily="82" charset="0"/>
              </a:rPr>
              <a:t>prinsip</a:t>
            </a:r>
            <a:r>
              <a:rPr lang="en-US" dirty="0" smtClean="0">
                <a:latin typeface="Algerian" panose="04020705040A02060702" pitchFamily="82" charset="0"/>
              </a:rPr>
              <a:t>               </a:t>
            </a:r>
            <a:r>
              <a:rPr lang="en-US" dirty="0" err="1" smtClean="0">
                <a:latin typeface="Algerian" panose="04020705040A02060702" pitchFamily="82" charset="0"/>
              </a:rPr>
              <a:t>saling</a:t>
            </a:r>
            <a:r>
              <a:rPr lang="en-US" dirty="0" smtClean="0">
                <a:latin typeface="Algerian" panose="04020705040A02060702" pitchFamily="82" charset="0"/>
              </a:rPr>
              <a:t> </a:t>
            </a:r>
            <a:r>
              <a:rPr lang="en-US" dirty="0" err="1" smtClean="0">
                <a:latin typeface="Algerian" panose="04020705040A02060702" pitchFamily="82" charset="0"/>
              </a:rPr>
              <a:t>belajar</a:t>
            </a:r>
            <a:endParaRPr lang="en-US" dirty="0">
              <a:latin typeface="Algerian" panose="04020705040A02060702" pitchFamily="82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484311" y="1528354"/>
            <a:ext cx="9572895" cy="5210071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742950" indent="-742950" algn="l">
              <a:buAutoNum type="arabicPeriod"/>
            </a:pPr>
            <a:r>
              <a:rPr lang="en-US" sz="4500" dirty="0" err="1">
                <a:latin typeface="Berlin Sans FB" panose="020E0602020502020306" pitchFamily="34" charset="0"/>
              </a:rPr>
              <a:t>M</a:t>
            </a:r>
            <a:r>
              <a:rPr lang="en-US" sz="4500" dirty="0" err="1" smtClean="0">
                <a:latin typeface="Berlin Sans FB" panose="020E0602020502020306" pitchFamily="34" charset="0"/>
              </a:rPr>
              <a:t>emahami</a:t>
            </a:r>
            <a:r>
              <a:rPr lang="en-US" sz="4500" dirty="0" smtClean="0">
                <a:latin typeface="Berlin Sans FB" panose="020E0602020502020306" pitchFamily="34" charset="0"/>
              </a:rPr>
              <a:t> </a:t>
            </a:r>
            <a:r>
              <a:rPr lang="en-US" sz="4500" dirty="0" err="1" smtClean="0">
                <a:latin typeface="Berlin Sans FB" panose="020E0602020502020306" pitchFamily="34" charset="0"/>
              </a:rPr>
              <a:t>Generasi</a:t>
            </a:r>
            <a:r>
              <a:rPr lang="en-US" sz="4500" dirty="0" smtClean="0">
                <a:latin typeface="Berlin Sans FB" panose="020E0602020502020306" pitchFamily="34" charset="0"/>
              </a:rPr>
              <a:t> Alpha</a:t>
            </a:r>
          </a:p>
          <a:p>
            <a:pPr marL="742950" indent="-742950" algn="l">
              <a:buAutoNum type="arabicPeriod"/>
            </a:pPr>
            <a:r>
              <a:rPr lang="en-US" sz="4500" dirty="0" err="1" smtClean="0">
                <a:latin typeface="Berlin Sans FB" panose="020E0602020502020306" pitchFamily="34" charset="0"/>
              </a:rPr>
              <a:t>Memahami</a:t>
            </a:r>
            <a:r>
              <a:rPr lang="en-US" sz="4500" dirty="0" smtClean="0">
                <a:latin typeface="Berlin Sans FB" panose="020E0602020502020306" pitchFamily="34" charset="0"/>
              </a:rPr>
              <a:t> </a:t>
            </a:r>
            <a:r>
              <a:rPr lang="en-US" sz="4500" dirty="0" err="1" smtClean="0">
                <a:latin typeface="Berlin Sans FB" panose="020E0602020502020306" pitchFamily="34" charset="0"/>
              </a:rPr>
              <a:t>Latar</a:t>
            </a:r>
            <a:r>
              <a:rPr lang="en-US" sz="4500" dirty="0" smtClean="0">
                <a:latin typeface="Berlin Sans FB" panose="020E0602020502020306" pitchFamily="34" charset="0"/>
              </a:rPr>
              <a:t> </a:t>
            </a:r>
            <a:r>
              <a:rPr lang="en-US" sz="4500" dirty="0" err="1" smtClean="0">
                <a:latin typeface="Berlin Sans FB" panose="020E0602020502020306" pitchFamily="34" charset="0"/>
              </a:rPr>
              <a:t>Belakang</a:t>
            </a:r>
            <a:r>
              <a:rPr lang="en-US" sz="4500" dirty="0" smtClean="0">
                <a:latin typeface="Berlin Sans FB" panose="020E0602020502020306" pitchFamily="34" charset="0"/>
              </a:rPr>
              <a:t> </a:t>
            </a:r>
            <a:r>
              <a:rPr lang="en-US" sz="4500" dirty="0" err="1" smtClean="0">
                <a:latin typeface="Berlin Sans FB" panose="020E0602020502020306" pitchFamily="34" charset="0"/>
              </a:rPr>
              <a:t>Keluarga</a:t>
            </a:r>
            <a:endParaRPr lang="en-US" sz="4500" dirty="0" smtClean="0">
              <a:latin typeface="Berlin Sans FB" panose="020E0602020502020306" pitchFamily="34" charset="0"/>
            </a:endParaRPr>
          </a:p>
          <a:p>
            <a:pPr marL="742950" indent="-742950" algn="l">
              <a:buAutoNum type="arabicPeriod"/>
            </a:pPr>
            <a:r>
              <a:rPr lang="en-US" sz="4500" dirty="0" err="1" smtClean="0">
                <a:latin typeface="Berlin Sans FB" panose="020E0602020502020306" pitchFamily="34" charset="0"/>
              </a:rPr>
              <a:t>Peran</a:t>
            </a:r>
            <a:r>
              <a:rPr lang="en-US" sz="4500" dirty="0" smtClean="0">
                <a:latin typeface="Berlin Sans FB" panose="020E0602020502020306" pitchFamily="34" charset="0"/>
              </a:rPr>
              <a:t> Orang </a:t>
            </a:r>
            <a:r>
              <a:rPr lang="en-US" sz="4500" dirty="0" err="1" smtClean="0">
                <a:latin typeface="Berlin Sans FB" panose="020E0602020502020306" pitchFamily="34" charset="0"/>
              </a:rPr>
              <a:t>Tua</a:t>
            </a:r>
            <a:r>
              <a:rPr lang="en-US" sz="4500" dirty="0" smtClean="0">
                <a:latin typeface="Berlin Sans FB" panose="020E0602020502020306" pitchFamily="34" charset="0"/>
              </a:rPr>
              <a:t> </a:t>
            </a:r>
            <a:r>
              <a:rPr lang="en-US" sz="4500" dirty="0" err="1" smtClean="0">
                <a:latin typeface="Berlin Sans FB" panose="020E0602020502020306" pitchFamily="34" charset="0"/>
              </a:rPr>
              <a:t>dalam</a:t>
            </a:r>
            <a:r>
              <a:rPr lang="en-US" sz="4500" dirty="0" smtClean="0">
                <a:latin typeface="Berlin Sans FB" panose="020E0602020502020306" pitchFamily="34" charset="0"/>
              </a:rPr>
              <a:t> </a:t>
            </a:r>
            <a:r>
              <a:rPr lang="en-US" sz="4500" dirty="0" err="1" smtClean="0">
                <a:latin typeface="Berlin Sans FB" panose="020E0602020502020306" pitchFamily="34" charset="0"/>
              </a:rPr>
              <a:t>Menyiapkan</a:t>
            </a:r>
            <a:r>
              <a:rPr lang="en-US" sz="4500" dirty="0" smtClean="0">
                <a:latin typeface="Berlin Sans FB" panose="020E0602020502020306" pitchFamily="34" charset="0"/>
              </a:rPr>
              <a:t> </a:t>
            </a:r>
            <a:r>
              <a:rPr lang="en-US" sz="4500" dirty="0" err="1" smtClean="0">
                <a:latin typeface="Berlin Sans FB" panose="020E0602020502020306" pitchFamily="34" charset="0"/>
              </a:rPr>
              <a:t>Pendidikan</a:t>
            </a:r>
            <a:r>
              <a:rPr lang="en-US" sz="4500" dirty="0" smtClean="0">
                <a:latin typeface="Berlin Sans FB" panose="020E0602020502020306" pitchFamily="34" charset="0"/>
              </a:rPr>
              <a:t> </a:t>
            </a:r>
            <a:r>
              <a:rPr lang="en-US" sz="4500" dirty="0" err="1" smtClean="0">
                <a:latin typeface="Berlin Sans FB" panose="020E0602020502020306" pitchFamily="34" charset="0"/>
              </a:rPr>
              <a:t>Anak</a:t>
            </a:r>
            <a:endParaRPr lang="en-US" sz="4500" dirty="0" smtClean="0">
              <a:latin typeface="Berlin Sans FB" panose="020E0602020502020306" pitchFamily="34" charset="0"/>
            </a:endParaRPr>
          </a:p>
          <a:p>
            <a:pPr marL="742950" indent="-742950" algn="l">
              <a:buAutoNum type="arabicPeriod"/>
            </a:pPr>
            <a:r>
              <a:rPr lang="en-US" sz="4500" dirty="0" err="1" smtClean="0">
                <a:latin typeface="Berlin Sans FB" panose="020E0602020502020306" pitchFamily="34" charset="0"/>
              </a:rPr>
              <a:t>Memahami</a:t>
            </a:r>
            <a:r>
              <a:rPr lang="en-US" sz="4500" dirty="0" smtClean="0">
                <a:latin typeface="Berlin Sans FB" panose="020E0602020502020306" pitchFamily="34" charset="0"/>
              </a:rPr>
              <a:t> </a:t>
            </a:r>
            <a:r>
              <a:rPr lang="en-US" sz="4500" dirty="0" err="1" smtClean="0">
                <a:latin typeface="Berlin Sans FB" panose="020E0602020502020306" pitchFamily="34" charset="0"/>
              </a:rPr>
              <a:t>Ciri</a:t>
            </a:r>
            <a:r>
              <a:rPr lang="en-US" sz="4500" dirty="0" smtClean="0">
                <a:latin typeface="Berlin Sans FB" panose="020E0602020502020306" pitchFamily="34" charset="0"/>
              </a:rPr>
              <a:t> </a:t>
            </a:r>
            <a:r>
              <a:rPr lang="en-US" sz="4500" dirty="0" err="1" smtClean="0">
                <a:latin typeface="Berlin Sans FB" panose="020E0602020502020306" pitchFamily="34" charset="0"/>
              </a:rPr>
              <a:t>Sekolah</a:t>
            </a:r>
            <a:r>
              <a:rPr lang="en-US" sz="4500" dirty="0" smtClean="0">
                <a:latin typeface="Berlin Sans FB" panose="020E0602020502020306" pitchFamily="34" charset="0"/>
              </a:rPr>
              <a:t> </a:t>
            </a:r>
            <a:r>
              <a:rPr lang="en-US" sz="4500" dirty="0" err="1" smtClean="0">
                <a:latin typeface="Berlin Sans FB" panose="020E0602020502020306" pitchFamily="34" charset="0"/>
              </a:rPr>
              <a:t>Berkualitas</a:t>
            </a:r>
            <a:endParaRPr lang="en-US" sz="4500" dirty="0" smtClean="0">
              <a:latin typeface="Berlin Sans FB" panose="020E0602020502020306" pitchFamily="34" charset="0"/>
            </a:endParaRPr>
          </a:p>
          <a:p>
            <a:pPr marL="742950" indent="-742950" algn="l">
              <a:buAutoNum type="arabicPeriod"/>
            </a:pPr>
            <a:endParaRPr lang="en-US" dirty="0">
              <a:latin typeface="Algerian" panose="04020705040A02060702" pitchFamily="82" charset="0"/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3670663" y="760912"/>
            <a:ext cx="1528355" cy="692332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4671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6404407" y="1771218"/>
            <a:ext cx="5483986" cy="3343867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412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506648" y="2017501"/>
            <a:ext cx="4262511" cy="2694141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 w="412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1400" y="1771218"/>
            <a:ext cx="4663953" cy="2826327"/>
          </a:xfrm>
        </p:spPr>
        <p:txBody>
          <a:bodyPr/>
          <a:lstStyle/>
          <a:p>
            <a:r>
              <a:rPr lang="en-US" sz="5500" b="1" dirty="0" err="1" smtClean="0">
                <a:latin typeface="Berlin Sans FB Demi" panose="020E0802020502020306" pitchFamily="34" charset="0"/>
              </a:rPr>
              <a:t>Siapakah</a:t>
            </a:r>
            <a:r>
              <a:rPr lang="en-US" sz="5500" b="1" dirty="0" smtClean="0">
                <a:latin typeface="Berlin Sans FB Demi" panose="020E0802020502020306" pitchFamily="34" charset="0"/>
              </a:rPr>
              <a:t> </a:t>
            </a:r>
            <a:r>
              <a:rPr lang="en-US" sz="5500" b="1" dirty="0" err="1" smtClean="0">
                <a:latin typeface="Berlin Sans FB Demi" panose="020E0802020502020306" pitchFamily="34" charset="0"/>
              </a:rPr>
              <a:t>Generasi</a:t>
            </a:r>
            <a:r>
              <a:rPr lang="en-US" sz="5500" b="1" dirty="0" smtClean="0">
                <a:latin typeface="Berlin Sans FB Demi" panose="020E0802020502020306" pitchFamily="34" charset="0"/>
              </a:rPr>
              <a:t> Alpha?</a:t>
            </a:r>
            <a:endParaRPr lang="en-US" sz="5500" b="1" dirty="0">
              <a:latin typeface="Berlin Sans FB Demi" panose="020E0802020502020306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04407" y="2017501"/>
            <a:ext cx="5344932" cy="3260822"/>
          </a:xfrm>
        </p:spPr>
        <p:txBody>
          <a:bodyPr>
            <a:normAutofit/>
          </a:bodyPr>
          <a:lstStyle/>
          <a:p>
            <a:r>
              <a:rPr lang="en-US" sz="4500" b="1" dirty="0" err="1" smtClean="0">
                <a:latin typeface="Berlin Sans FB Demi" panose="020E0802020502020306" pitchFamily="34" charset="0"/>
              </a:rPr>
              <a:t>Generasi</a:t>
            </a:r>
            <a:r>
              <a:rPr lang="en-US" sz="4500" b="1" dirty="0" smtClean="0">
                <a:latin typeface="Berlin Sans FB Demi" panose="020E0802020502020306" pitchFamily="34" charset="0"/>
              </a:rPr>
              <a:t> </a:t>
            </a:r>
            <a:r>
              <a:rPr lang="en-US" sz="4500" b="1" dirty="0" err="1" smtClean="0">
                <a:latin typeface="Berlin Sans FB Demi" panose="020E0802020502020306" pitchFamily="34" charset="0"/>
              </a:rPr>
              <a:t>pertama</a:t>
            </a:r>
            <a:r>
              <a:rPr lang="en-US" sz="4500" b="1" dirty="0" smtClean="0">
                <a:latin typeface="Berlin Sans FB Demi" panose="020E0802020502020306" pitchFamily="34" charset="0"/>
              </a:rPr>
              <a:t> yang </a:t>
            </a:r>
            <a:r>
              <a:rPr lang="en-US" sz="4500" b="1" dirty="0" err="1" smtClean="0">
                <a:latin typeface="Berlin Sans FB Demi" panose="020E0802020502020306" pitchFamily="34" charset="0"/>
              </a:rPr>
              <a:t>lahir</a:t>
            </a:r>
            <a:r>
              <a:rPr lang="en-US" sz="4500" b="1" dirty="0" smtClean="0">
                <a:latin typeface="Berlin Sans FB Demi" panose="020E0802020502020306" pitchFamily="34" charset="0"/>
              </a:rPr>
              <a:t> di </a:t>
            </a:r>
            <a:r>
              <a:rPr lang="en-US" sz="4500" b="1" dirty="0" err="1" smtClean="0">
                <a:latin typeface="Berlin Sans FB Demi" panose="020E0802020502020306" pitchFamily="34" charset="0"/>
              </a:rPr>
              <a:t>dunia</a:t>
            </a:r>
            <a:r>
              <a:rPr lang="en-US" sz="4500" b="1" dirty="0" smtClean="0">
                <a:latin typeface="Berlin Sans FB Demi" panose="020E0802020502020306" pitchFamily="34" charset="0"/>
              </a:rPr>
              <a:t> digital, </a:t>
            </a:r>
            <a:r>
              <a:rPr lang="en-US" sz="4500" b="1" dirty="0" err="1" smtClean="0">
                <a:latin typeface="Berlin Sans FB Demi" panose="020E0802020502020306" pitchFamily="34" charset="0"/>
              </a:rPr>
              <a:t>yaitu</a:t>
            </a:r>
            <a:r>
              <a:rPr lang="en-US" sz="4500" b="1" dirty="0" smtClean="0">
                <a:latin typeface="Berlin Sans FB Demi" panose="020E0802020502020306" pitchFamily="34" charset="0"/>
              </a:rPr>
              <a:t> </a:t>
            </a:r>
            <a:r>
              <a:rPr lang="en-US" sz="4500" b="1" dirty="0" err="1" smtClean="0">
                <a:latin typeface="Berlin Sans FB Demi" panose="020E0802020502020306" pitchFamily="34" charset="0"/>
              </a:rPr>
              <a:t>mulai</a:t>
            </a:r>
            <a:r>
              <a:rPr lang="en-US" sz="4500" b="1" dirty="0" smtClean="0">
                <a:latin typeface="Berlin Sans FB Demi" panose="020E0802020502020306" pitchFamily="34" charset="0"/>
              </a:rPr>
              <a:t> 2010 - 2025</a:t>
            </a:r>
            <a:endParaRPr lang="en-US" sz="4500" b="1" dirty="0">
              <a:latin typeface="Berlin Sans FB Demi" panose="020E0802020502020306" pitchFamily="34" charset="0"/>
            </a:endParaRPr>
          </a:p>
        </p:txBody>
      </p:sp>
      <p:sp>
        <p:nvSpPr>
          <p:cNvPr id="4" name="Text Placeholder 2"/>
          <p:cNvSpPr txBox="1">
            <a:spLocks/>
          </p:cNvSpPr>
          <p:nvPr/>
        </p:nvSpPr>
        <p:spPr>
          <a:xfrm>
            <a:off x="1506648" y="4733956"/>
            <a:ext cx="3757545" cy="22838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000" b="0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err="1" smtClean="0">
                <a:solidFill>
                  <a:srgbClr val="C00000"/>
                </a:solidFill>
                <a:latin typeface="Bahnschrift SemiBold Condensed" panose="020B0502040204020203" pitchFamily="34" charset="0"/>
              </a:rPr>
              <a:t>Pencetus</a:t>
            </a:r>
            <a:r>
              <a:rPr lang="en-US" b="1" dirty="0" smtClean="0">
                <a:solidFill>
                  <a:srgbClr val="C00000"/>
                </a:solidFill>
                <a:latin typeface="Bahnschrift SemiBold Condensed" panose="020B0502040204020203" pitchFamily="34" charset="0"/>
              </a:rPr>
              <a:t>: </a:t>
            </a:r>
          </a:p>
          <a:p>
            <a:r>
              <a:rPr lang="en-US" b="1" dirty="0" smtClean="0">
                <a:solidFill>
                  <a:srgbClr val="C00000"/>
                </a:solidFill>
                <a:latin typeface="Bahnschrift SemiBold Condensed" panose="020B0502040204020203" pitchFamily="34" charset="0"/>
              </a:rPr>
              <a:t>Mark </a:t>
            </a:r>
            <a:r>
              <a:rPr lang="en-US" b="1" dirty="0" err="1" smtClean="0">
                <a:solidFill>
                  <a:srgbClr val="C00000"/>
                </a:solidFill>
                <a:latin typeface="Bahnschrift SemiBold Condensed" panose="020B0502040204020203" pitchFamily="34" charset="0"/>
              </a:rPr>
              <a:t>Mc.Crindle</a:t>
            </a:r>
            <a:r>
              <a:rPr lang="en-US" b="1" dirty="0" smtClean="0">
                <a:solidFill>
                  <a:srgbClr val="C00000"/>
                </a:solidFill>
                <a:latin typeface="Bahnschrift SemiBold Condensed" panose="020B0502040204020203" pitchFamily="34" charset="0"/>
              </a:rPr>
              <a:t> (2005)</a:t>
            </a:r>
          </a:p>
          <a:p>
            <a:r>
              <a:rPr lang="en-US" b="1" dirty="0" err="1" smtClean="0">
                <a:solidFill>
                  <a:srgbClr val="C00000"/>
                </a:solidFill>
                <a:latin typeface="Bahnschrift SemiBold Condensed" panose="020B0502040204020203" pitchFamily="34" charset="0"/>
                <a:cs typeface="Arial" panose="020B0604020202020204" pitchFamily="34" charset="0"/>
              </a:rPr>
              <a:t>Peneliti</a:t>
            </a:r>
            <a:r>
              <a:rPr lang="en-US" b="1" dirty="0" smtClean="0">
                <a:solidFill>
                  <a:srgbClr val="C00000"/>
                </a:solidFill>
                <a:latin typeface="Bahnschrift SemiBold Condensed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Bahnschrift SemiBold Condensed" panose="020B0502040204020203" pitchFamily="34" charset="0"/>
                <a:cs typeface="Arial" panose="020B0604020202020204" pitchFamily="34" charset="0"/>
              </a:rPr>
              <a:t>dan</a:t>
            </a:r>
            <a:r>
              <a:rPr lang="en-US" b="1" dirty="0" smtClean="0">
                <a:solidFill>
                  <a:srgbClr val="C00000"/>
                </a:solidFill>
                <a:latin typeface="Bahnschrift SemiBold Condensed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Bahnschrift SemiBold Condensed" panose="020B0502040204020203" pitchFamily="34" charset="0"/>
                <a:cs typeface="Arial" panose="020B0604020202020204" pitchFamily="34" charset="0"/>
              </a:rPr>
              <a:t>konsultan</a:t>
            </a:r>
            <a:r>
              <a:rPr lang="en-US" b="1" dirty="0" smtClean="0">
                <a:solidFill>
                  <a:srgbClr val="C00000"/>
                </a:solidFill>
                <a:latin typeface="Bahnschrift SemiBold Condensed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Bahnschrift SemiBold Condensed" panose="020B0502040204020203" pitchFamily="34" charset="0"/>
                <a:cs typeface="Arial" panose="020B0604020202020204" pitchFamily="34" charset="0"/>
              </a:rPr>
              <a:t>generasi</a:t>
            </a:r>
            <a:r>
              <a:rPr lang="en-US" b="1" dirty="0" smtClean="0">
                <a:solidFill>
                  <a:srgbClr val="C00000"/>
                </a:solidFill>
                <a:latin typeface="Bahnschrift SemiBold Condensed" panose="020B0502040204020203" pitchFamily="34" charset="0"/>
                <a:cs typeface="Arial" panose="020B0604020202020204" pitchFamily="34" charset="0"/>
              </a:rPr>
              <a:t> di </a:t>
            </a:r>
            <a:r>
              <a:rPr lang="en-US" b="1" dirty="0" err="1" smtClean="0">
                <a:solidFill>
                  <a:srgbClr val="C00000"/>
                </a:solidFill>
                <a:latin typeface="Bahnschrift SemiBold Condensed" panose="020B0502040204020203" pitchFamily="34" charset="0"/>
                <a:cs typeface="Arial" panose="020B0604020202020204" pitchFamily="34" charset="0"/>
              </a:rPr>
              <a:t>australia</a:t>
            </a:r>
            <a:endParaRPr lang="en-US" b="1" dirty="0">
              <a:solidFill>
                <a:srgbClr val="C00000"/>
              </a:solidFill>
              <a:latin typeface="Bahnschrift SemiBold Condensed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2053883" y="309489"/>
            <a:ext cx="9397219" cy="103201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C00000"/>
                </a:solidFill>
                <a:latin typeface="Berlin Sans FB" panose="020E0602020502020306" pitchFamily="34" charset="0"/>
              </a:rPr>
              <a:t>1. MEMAHAMI GENERASI ALPHA</a:t>
            </a:r>
            <a:endParaRPr lang="en-US" sz="3200" b="1" dirty="0">
              <a:solidFill>
                <a:srgbClr val="C00000"/>
              </a:solidFill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269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898" y="298068"/>
            <a:ext cx="11572165" cy="6102732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7195259" y="5299363"/>
            <a:ext cx="4260273" cy="6650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 smtClean="0">
                <a:solidFill>
                  <a:schemeClr val="tx1"/>
                </a:solidFill>
              </a:rPr>
              <a:t>Gen </a:t>
            </a:r>
            <a:r>
              <a:rPr lang="en-US" sz="2500" b="1" dirty="0" err="1" smtClean="0">
                <a:solidFill>
                  <a:schemeClr val="tx1"/>
                </a:solidFill>
              </a:rPr>
              <a:t>Pertama</a:t>
            </a:r>
            <a:r>
              <a:rPr lang="en-US" sz="2500" b="1" dirty="0" smtClean="0">
                <a:solidFill>
                  <a:schemeClr val="tx1"/>
                </a:solidFill>
              </a:rPr>
              <a:t> yang </a:t>
            </a:r>
            <a:r>
              <a:rPr lang="en-US" sz="2500" b="1" dirty="0" err="1" smtClean="0">
                <a:solidFill>
                  <a:schemeClr val="tx1"/>
                </a:solidFill>
              </a:rPr>
              <a:t>lahir</a:t>
            </a:r>
            <a:r>
              <a:rPr lang="en-US" sz="2500" b="1" dirty="0" smtClean="0">
                <a:solidFill>
                  <a:schemeClr val="tx1"/>
                </a:solidFill>
              </a:rPr>
              <a:t> di </a:t>
            </a:r>
            <a:r>
              <a:rPr lang="en-US" sz="2500" b="1" dirty="0" err="1" smtClean="0">
                <a:solidFill>
                  <a:schemeClr val="tx1"/>
                </a:solidFill>
              </a:rPr>
              <a:t>Dunia</a:t>
            </a:r>
            <a:r>
              <a:rPr lang="en-US" sz="2500" b="1" dirty="0" smtClean="0">
                <a:solidFill>
                  <a:schemeClr val="tx1"/>
                </a:solidFill>
              </a:rPr>
              <a:t> DIGITAL</a:t>
            </a:r>
            <a:endParaRPr lang="en-US" sz="25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853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969"/>
          <a:stretch/>
        </p:blipFill>
        <p:spPr>
          <a:xfrm>
            <a:off x="491044" y="713071"/>
            <a:ext cx="11242963" cy="5831420"/>
          </a:xfrm>
          <a:prstGeom prst="rect">
            <a:avLst/>
          </a:prstGeom>
        </p:spPr>
      </p:pic>
      <p:sp>
        <p:nvSpPr>
          <p:cNvPr id="4" name="Cloud 3"/>
          <p:cNvSpPr/>
          <p:nvPr/>
        </p:nvSpPr>
        <p:spPr>
          <a:xfrm rot="21044426">
            <a:off x="-85774" y="509112"/>
            <a:ext cx="3636819" cy="852054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844098" y="72772"/>
            <a:ext cx="6424423" cy="728480"/>
          </a:xfrm>
        </p:spPr>
        <p:txBody>
          <a:bodyPr/>
          <a:lstStyle/>
          <a:p>
            <a:r>
              <a:rPr lang="en-US" sz="3000" b="1" dirty="0" smtClean="0">
                <a:latin typeface="Arial Rounded MT Bold" panose="020F0704030504030204" pitchFamily="34" charset="0"/>
              </a:rPr>
              <a:t>KELEBIHAN GENERASI Alpha</a:t>
            </a:r>
            <a:endParaRPr lang="en-US" sz="3000" b="1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1869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2" name="Picture 28" descr="Gaya Hidup VS Nilai Kristiani | 58 memainkan | Quiziz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5665" y="2648136"/>
            <a:ext cx="3211895" cy="1610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2727" y="270959"/>
            <a:ext cx="9399735" cy="1074124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atin typeface="Arial Rounded MT Bold" panose="020F0704030504030204" pitchFamily="34" charset="0"/>
              </a:rPr>
              <a:t>MASALAH YANG MUNCUL PADA ANAK: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 bwMode="gray">
          <a:xfrm>
            <a:off x="1270541" y="1371601"/>
            <a:ext cx="7233379" cy="42584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742950" indent="-742950">
              <a:buAutoNum type="arabicPeriod"/>
            </a:pPr>
            <a:r>
              <a:rPr lang="en-US" sz="3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Kurang</a:t>
            </a:r>
            <a:r>
              <a:rPr lang="en-US" sz="3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Fokus</a:t>
            </a:r>
            <a:endParaRPr lang="en-US" sz="3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indent="-742950">
              <a:buAutoNum type="arabicPeriod"/>
            </a:pPr>
            <a:r>
              <a:rPr lang="en-US" sz="3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Menyalahgunakan</a:t>
            </a:r>
            <a:r>
              <a:rPr lang="en-US" sz="3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HP (Bullying, </a:t>
            </a:r>
            <a:r>
              <a:rPr lang="en-US" sz="3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Game</a:t>
            </a:r>
            <a:r>
              <a:rPr lang="en-US" sz="3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742950" indent="-742950">
              <a:buAutoNum type="arabicPeriod"/>
            </a:pPr>
            <a:r>
              <a:rPr lang="en-US" sz="3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Kecanduan</a:t>
            </a:r>
            <a:r>
              <a:rPr lang="en-US" sz="3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Gadget</a:t>
            </a:r>
          </a:p>
          <a:p>
            <a:pPr marL="742950" indent="-742950">
              <a:buAutoNum type="arabicPeriod"/>
            </a:pPr>
            <a:r>
              <a:rPr lang="en-US" sz="3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Kurang</a:t>
            </a:r>
            <a:r>
              <a:rPr lang="en-US" sz="3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Memiliki</a:t>
            </a:r>
            <a:r>
              <a:rPr lang="en-US" sz="3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Keterampilan</a:t>
            </a:r>
            <a:r>
              <a:rPr lang="en-US" sz="3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Sosial</a:t>
            </a:r>
            <a:r>
              <a:rPr lang="en-US" sz="3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3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Individualis</a:t>
            </a:r>
            <a:r>
              <a:rPr lang="en-US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3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indent="-742950">
              <a:buAutoNum type="arabicPeriod"/>
            </a:pPr>
            <a:r>
              <a:rPr lang="en-US" sz="3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Meniru</a:t>
            </a:r>
            <a:r>
              <a:rPr lang="en-US" sz="3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meng</a:t>
            </a:r>
            <a:r>
              <a:rPr lang="en-US" sz="3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-Copy </a:t>
            </a:r>
            <a:r>
              <a:rPr lang="en-US" sz="3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perilaku</a:t>
            </a:r>
            <a:r>
              <a:rPr lang="en-US" sz="3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 </a:t>
            </a:r>
            <a:r>
              <a:rPr lang="en-US" sz="3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Medsos</a:t>
            </a:r>
            <a:r>
              <a:rPr lang="en-US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3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Selfie</a:t>
            </a:r>
            <a:r>
              <a:rPr lang="en-US" sz="3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3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AutoShape 6" descr="Meningkatkan Konsentrasi Anak"/>
          <p:cNvSpPr>
            <a:spLocks noChangeAspect="1" noChangeArrowheads="1"/>
          </p:cNvSpPr>
          <p:nvPr/>
        </p:nvSpPr>
        <p:spPr bwMode="auto">
          <a:xfrm>
            <a:off x="155575" y="-144463"/>
            <a:ext cx="1620974" cy="1620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6" name="Picture 12" descr="Penyebab dan Cara Mengatasi Anak Kurang Fokus Belajar - mamikita.co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3134" y="963867"/>
            <a:ext cx="2565064" cy="1923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13+ Game Multiplayer Online Bareng Pacar. Pas Buat LDR!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5944" y="1345083"/>
            <a:ext cx="2328931" cy="1542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itle 1"/>
          <p:cNvSpPr txBox="1">
            <a:spLocks/>
          </p:cNvSpPr>
          <p:nvPr/>
        </p:nvSpPr>
        <p:spPr>
          <a:xfrm>
            <a:off x="13328947" y="9403060"/>
            <a:ext cx="4607068" cy="455168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en-US" dirty="0"/>
          </a:p>
        </p:txBody>
      </p:sp>
      <p:pic>
        <p:nvPicPr>
          <p:cNvPr id="23" name="Picture 4" descr="Anak Kecil Tirukan Gaya Artis Ternama ...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968" y="4258878"/>
            <a:ext cx="28575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4508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TM03457496[[fn=Parallax]]</Template>
  <TotalTime>6396</TotalTime>
  <Words>609</Words>
  <Application>Microsoft Office PowerPoint</Application>
  <PresentationFormat>Widescreen</PresentationFormat>
  <Paragraphs>153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8" baseType="lpstr">
      <vt:lpstr>Algerian</vt:lpstr>
      <vt:lpstr>Arial</vt:lpstr>
      <vt:lpstr>Arial Black</vt:lpstr>
      <vt:lpstr>Arial Rounded MT Bold</vt:lpstr>
      <vt:lpstr>Bahnschrift SemiBold Condensed</vt:lpstr>
      <vt:lpstr>Bauhaus 93</vt:lpstr>
      <vt:lpstr>Berlin Sans FB</vt:lpstr>
      <vt:lpstr>Berlin Sans FB Demi</vt:lpstr>
      <vt:lpstr>Cambria Math</vt:lpstr>
      <vt:lpstr>Century</vt:lpstr>
      <vt:lpstr>Corbel</vt:lpstr>
      <vt:lpstr>Tahoma</vt:lpstr>
      <vt:lpstr>Wingdings 3</vt:lpstr>
      <vt:lpstr>Parallax</vt:lpstr>
      <vt:lpstr>PowerPoint Presentation</vt:lpstr>
      <vt:lpstr>PARENTING “Peran Orang Tua dalam Mendampingi Generasi Alpha Menuju Pendidikan yang Berkualitas”  Disajikan untuk SD Negeri 1 Donomulyo Sabtu, 8 Juni 2024</vt:lpstr>
      <vt:lpstr>BIODATA</vt:lpstr>
      <vt:lpstr>Ice Breaking TANGKAP HARIMAU</vt:lpstr>
      <vt:lpstr>prinsip               saling belajar</vt:lpstr>
      <vt:lpstr>Siapakah Generasi Alpha?</vt:lpstr>
      <vt:lpstr>PowerPoint Presentation</vt:lpstr>
      <vt:lpstr>KELEBIHAN GENERASI Alpha</vt:lpstr>
      <vt:lpstr>MASALAH YANG MUNCUL PADA ANAK:</vt:lpstr>
      <vt:lpstr>PERAN ORANG TUA:</vt:lpstr>
      <vt:lpstr>Memahami Latar Belakang Keluarga</vt:lpstr>
      <vt:lpstr>POLA ASUH ORANG TUA</vt:lpstr>
      <vt:lpstr>POLA ASUH ORANG TUA</vt:lpstr>
      <vt:lpstr>POLA ASUH ORANG TUA</vt:lpstr>
      <vt:lpstr>APA HARAPAN SAYA TERHADAP ANAK SAYA??</vt:lpstr>
      <vt:lpstr>PowerPoint Presentation</vt:lpstr>
      <vt:lpstr>MEMAHAMI Filosofi Pendidikan  Ki Hajar Dewantara</vt:lpstr>
      <vt:lpstr>Alasan UMUM Memilih Sekolah</vt:lpstr>
      <vt:lpstr>PERAN ORANG TUA di RUMAH</vt:lpstr>
      <vt:lpstr>PowerPoint Presentation</vt:lpstr>
      <vt:lpstr>PowerPoint Presentation</vt:lpstr>
      <vt:lpstr>PowerPoint Presentation</vt:lpstr>
      <vt:lpstr>“Anak-anak kita adalah ASET Keluarga dan Bangsa Indonesia” </vt:lpstr>
      <vt:lpstr>Sekian dan Terimakasih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PARENTING “Menjadi Orang Tua Hebat untuk Generasi Alpha”  Disajikan untuk SD Negeri 4 Kepanjen</dc:title>
  <dc:creator>Asus-PC</dc:creator>
  <cp:lastModifiedBy>Asus-PC</cp:lastModifiedBy>
  <cp:revision>79</cp:revision>
  <dcterms:created xsi:type="dcterms:W3CDTF">2024-02-25T07:40:10Z</dcterms:created>
  <dcterms:modified xsi:type="dcterms:W3CDTF">2024-06-07T14:16:40Z</dcterms:modified>
</cp:coreProperties>
</file>